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4.svg" ContentType="image/svg+xml"/>
  <Override PartName="/ppt/media/image26.svg" ContentType="image/svg+xml"/>
  <Override PartName="/ppt/media/image28.svg" ContentType="image/svg+xml"/>
  <Override PartName="/ppt/media/image30.svg" ContentType="image/svg+xml"/>
  <Override PartName="/ppt/media/image32.svg" ContentType="image/svg+xml"/>
  <Override PartName="/ppt/media/image34.svg" ContentType="image/svg+xml"/>
  <Override PartName="/ppt/media/image41.svg" ContentType="image/svg+xml"/>
  <Override PartName="/ppt/media/image43.svg" ContentType="image/svg+xml"/>
  <Override PartName="/ppt/media/image45.svg" ContentType="image/svg+xml"/>
  <Override PartName="/ppt/media/image47.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0"/>
  </p:notesMasterIdLst>
  <p:sldIdLst>
    <p:sldId id="256" r:id="rId3"/>
    <p:sldId id="1793" r:id="rId4"/>
    <p:sldId id="1707" r:id="rId5"/>
    <p:sldId id="262" r:id="rId6"/>
    <p:sldId id="1769" r:id="rId7"/>
    <p:sldId id="1709" r:id="rId8"/>
    <p:sldId id="1711" r:id="rId9"/>
    <p:sldId id="1743" r:id="rId10"/>
    <p:sldId id="1712" r:id="rId11"/>
    <p:sldId id="1746" r:id="rId12"/>
    <p:sldId id="1752" r:id="rId13"/>
    <p:sldId id="1747" r:id="rId14"/>
    <p:sldId id="1748" r:id="rId15"/>
    <p:sldId id="1749" r:id="rId16"/>
    <p:sldId id="1750" r:id="rId17"/>
    <p:sldId id="1751" r:id="rId18"/>
    <p:sldId id="1753" r:id="rId19"/>
    <p:sldId id="1755" r:id="rId20"/>
    <p:sldId id="1756" r:id="rId21"/>
    <p:sldId id="1757" r:id="rId22"/>
    <p:sldId id="1758" r:id="rId23"/>
    <p:sldId id="1759" r:id="rId24"/>
    <p:sldId id="1760" r:id="rId25"/>
    <p:sldId id="1761" r:id="rId26"/>
    <p:sldId id="1762" r:id="rId27"/>
    <p:sldId id="1763" r:id="rId28"/>
    <p:sldId id="1764" r:id="rId29"/>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2"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A5A1"/>
    <a:srgbClr val="FCB53C"/>
    <a:srgbClr val="EAC38B"/>
    <a:srgbClr val="44546A"/>
    <a:srgbClr val="A8CACC"/>
    <a:srgbClr val="45A0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71" d="100"/>
          <a:sy n="71" d="100"/>
        </p:scale>
        <p:origin x="-690" y="-96"/>
      </p:cViewPr>
      <p:guideLst>
        <p:guide orient="horz" pos="2162"/>
        <p:guide pos="3839"/>
      </p:guideLst>
    </p:cSldViewPr>
  </p:slideViewPr>
  <p:notesTextViewPr>
    <p:cViewPr>
      <p:scale>
        <a:sx n="1" d="1"/>
        <a:sy n="1" d="1"/>
      </p:scale>
      <p:origin x="0" y="0"/>
    </p:cViewPr>
  </p:notesTextViewPr>
  <p:sorterViewPr>
    <p:cViewPr>
      <p:scale>
        <a:sx n="47" d="100"/>
        <a:sy n="47"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gs" Target="tags/tag10.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notesMaster" Target="notesMasters/notesMaster1.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43DE76-AB28-4417-8D9D-28409C43EEB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557799-C120-4320-A1EE-38D8F89076F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标题幻灯片">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2"/>
          <a:stretch>
            <a:fillRect/>
          </a:stretch>
        </p:blipFill>
        <p:spPr>
          <a:xfrm>
            <a:off x="0" y="0"/>
            <a:ext cx="8784336" cy="6858000"/>
          </a:xfrm>
          <a:prstGeom prst="rect">
            <a:avLst/>
          </a:prstGeom>
        </p:spPr>
      </p:pic>
      <p:sp>
        <p:nvSpPr>
          <p:cNvPr id="7" name="副标题 2"/>
          <p:cNvSpPr>
            <a:spLocks noGrp="1"/>
          </p:cNvSpPr>
          <p:nvPr>
            <p:ph type="subTitle" idx="1"/>
          </p:nvPr>
        </p:nvSpPr>
        <p:spPr>
          <a:xfrm>
            <a:off x="6096000" y="3655085"/>
            <a:ext cx="5424488" cy="558799"/>
          </a:xfrm>
        </p:spPr>
        <p:txBody>
          <a:bodyPr anchor="ctr">
            <a:norm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US" dirty="0"/>
          </a:p>
        </p:txBody>
      </p:sp>
      <p:sp>
        <p:nvSpPr>
          <p:cNvPr id="8" name="标题 1"/>
          <p:cNvSpPr>
            <a:spLocks noGrp="1"/>
          </p:cNvSpPr>
          <p:nvPr>
            <p:ph type="ctrTitle"/>
          </p:nvPr>
        </p:nvSpPr>
        <p:spPr>
          <a:xfrm>
            <a:off x="6096000" y="2320538"/>
            <a:ext cx="5424488" cy="1308152"/>
          </a:xfrm>
        </p:spPr>
        <p:txBody>
          <a:bodyPr anchor="ctr">
            <a:normAutofit/>
          </a:bodyPr>
          <a:lstStyle>
            <a:lvl1pPr algn="l">
              <a:defRPr sz="4000">
                <a:solidFill>
                  <a:schemeClr val="bg1"/>
                </a:solidFill>
              </a:defRPr>
            </a:lvl1pPr>
          </a:lstStyle>
          <a:p>
            <a:r>
              <a:rPr lang="en-US" dirty="0"/>
              <a:t>Click to edit Master title style</a:t>
            </a:r>
            <a:endParaRPr lang="zh-CN" altLang="en-US" dirty="0"/>
          </a:p>
        </p:txBody>
      </p:sp>
      <p:sp>
        <p:nvSpPr>
          <p:cNvPr id="9" name="文本占位符 13"/>
          <p:cNvSpPr>
            <a:spLocks noGrp="1"/>
          </p:cNvSpPr>
          <p:nvPr>
            <p:ph type="body" sz="quarter" idx="11" hasCustomPrompt="1"/>
          </p:nvPr>
        </p:nvSpPr>
        <p:spPr>
          <a:xfrm>
            <a:off x="6096000" y="4720818"/>
            <a:ext cx="5424488"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Date</a:t>
            </a:r>
            <a:endParaRPr lang="zh-CN" altLang="en-US" dirty="0"/>
          </a:p>
        </p:txBody>
      </p:sp>
      <p:sp>
        <p:nvSpPr>
          <p:cNvPr id="10" name="文本占位符 13"/>
          <p:cNvSpPr>
            <a:spLocks noGrp="1"/>
          </p:cNvSpPr>
          <p:nvPr>
            <p:ph type="body" sz="quarter" idx="12" hasCustomPrompt="1"/>
          </p:nvPr>
        </p:nvSpPr>
        <p:spPr>
          <a:xfrm>
            <a:off x="6096000" y="4422343"/>
            <a:ext cx="5424488"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节标题">
    <p:bg>
      <p:bgPr>
        <a:solidFill>
          <a:schemeClr val="bg1"/>
        </a:solidFill>
        <a:effectLst/>
      </p:bgPr>
    </p:bg>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utoShape 3"/>
          <p:cNvSpPr>
            <a:spLocks noChangeAspect="1" noChangeArrowheads="1" noTextEdit="1"/>
          </p:cNvSpPr>
          <p:nvPr userDrawn="1"/>
        </p:nvSpPr>
        <p:spPr bwMode="auto">
          <a:xfrm>
            <a:off x="1"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pic>
        <p:nvPicPr>
          <p:cNvPr id="2" name="图片 1"/>
          <p:cNvPicPr>
            <a:picLocks noChangeAspect="1"/>
          </p:cNvPicPr>
          <p:nvPr userDrawn="1"/>
        </p:nvPicPr>
        <p:blipFill>
          <a:blip r:embed="rId2"/>
          <a:stretch>
            <a:fillRect/>
          </a:stretch>
        </p:blipFill>
        <p:spPr>
          <a:xfrm>
            <a:off x="0" y="217167"/>
            <a:ext cx="6767147" cy="3828620"/>
          </a:xfrm>
          <a:prstGeom prst="rect">
            <a:avLst/>
          </a:prstGeom>
        </p:spPr>
      </p:pic>
      <p:sp>
        <p:nvSpPr>
          <p:cNvPr id="6" name="标题 1"/>
          <p:cNvSpPr>
            <a:spLocks noGrp="1"/>
          </p:cNvSpPr>
          <p:nvPr>
            <p:ph type="title"/>
          </p:nvPr>
        </p:nvSpPr>
        <p:spPr>
          <a:xfrm>
            <a:off x="6026331" y="2981325"/>
            <a:ext cx="5229104" cy="895350"/>
          </a:xfrm>
        </p:spPr>
        <p:txBody>
          <a:bodyPr anchor="b">
            <a:normAutofit/>
          </a:bodyPr>
          <a:lstStyle>
            <a:lvl1pPr algn="l">
              <a:defRPr sz="2400" b="1">
                <a:solidFill>
                  <a:schemeClr val="bg1"/>
                </a:solidFill>
              </a:defRPr>
            </a:lvl1pPr>
          </a:lstStyle>
          <a:p>
            <a:r>
              <a:rPr lang="en-US" dirty="0"/>
              <a:t>Click to edit Master title style</a:t>
            </a:r>
            <a:endParaRPr lang="zh-CN" altLang="en-US" dirty="0"/>
          </a:p>
        </p:txBody>
      </p:sp>
      <p:sp>
        <p:nvSpPr>
          <p:cNvPr id="7" name="文本占位符 2"/>
          <p:cNvSpPr>
            <a:spLocks noGrp="1"/>
          </p:cNvSpPr>
          <p:nvPr>
            <p:ph type="body" idx="1"/>
          </p:nvPr>
        </p:nvSpPr>
        <p:spPr>
          <a:xfrm>
            <a:off x="6027447" y="3876675"/>
            <a:ext cx="5229104" cy="1015623"/>
          </a:xfrm>
        </p:spPr>
        <p:txBody>
          <a:bodyPr anchor="t">
            <a:normAutofit/>
          </a:bodyPr>
          <a:lstStyle>
            <a:lvl1pPr marL="0" indent="0" algn="l">
              <a:lnSpc>
                <a:spcPct val="100000"/>
              </a:lnSpc>
              <a:buNone/>
              <a:defRPr sz="11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0" name="日期占位符 2"/>
          <p:cNvSpPr>
            <a:spLocks noGrp="1"/>
          </p:cNvSpPr>
          <p:nvPr>
            <p:ph type="dt" sz="half" idx="10"/>
          </p:nvPr>
        </p:nvSpPr>
        <p:spPr>
          <a:xfrm>
            <a:off x="5401732" y="6240463"/>
            <a:ext cx="1388536" cy="206381"/>
          </a:xfrm>
        </p:spPr>
        <p:txBody>
          <a:bodyPr/>
          <a:lstStyle/>
          <a:p>
            <a:fld id="{6489D9C7-5DC6-4263-87FF-7C99F6FB63C3}" type="datetime1">
              <a:rPr lang="zh-CN" altLang="en-US" smtClean="0"/>
            </a:fld>
            <a:endParaRPr lang="zh-CN" altLang="en-US"/>
          </a:p>
        </p:txBody>
      </p:sp>
      <p:sp>
        <p:nvSpPr>
          <p:cNvPr id="11" name="页脚占位符 3"/>
          <p:cNvSpPr>
            <a:spLocks noGrp="1"/>
          </p:cNvSpPr>
          <p:nvPr>
            <p:ph type="ftr" sz="quarter" idx="11"/>
          </p:nvPr>
        </p:nvSpPr>
        <p:spPr>
          <a:xfrm>
            <a:off x="669924" y="6240463"/>
            <a:ext cx="4140201" cy="206381"/>
          </a:xfrm>
        </p:spPr>
        <p:txBody>
          <a:bodyPr/>
          <a:lstStyle/>
          <a:p>
            <a:r>
              <a:rPr lang="en-US" altLang="zh-CN"/>
              <a:t>www.islide.cc</a:t>
            </a:r>
            <a:endParaRPr lang="zh-CN" altLang="en-US" dirty="0"/>
          </a:p>
        </p:txBody>
      </p:sp>
      <p:sp>
        <p:nvSpPr>
          <p:cNvPr id="12" name="灯片编号占位符 4"/>
          <p:cNvSpPr>
            <a:spLocks noGrp="1"/>
          </p:cNvSpPr>
          <p:nvPr>
            <p:ph type="sldNum" sz="quarter" idx="12"/>
          </p:nvPr>
        </p:nvSpPr>
        <p:spPr>
          <a:xfrm>
            <a:off x="8610599" y="6240463"/>
            <a:ext cx="2909888" cy="206381"/>
          </a:xfrm>
        </p:spPr>
        <p:txBody>
          <a:bodyPr/>
          <a:lstStyle/>
          <a:p>
            <a:fld id="{5DD3DB80-B894-403A-B48E-6FDC1A72010E}" type="slidenum">
              <a:rPr lang="zh-CN" altLang="en-US" smtClean="0"/>
            </a:fld>
            <a:endParaRPr lang="zh-CN" altLang="en-US"/>
          </a:p>
        </p:txBody>
      </p:sp>
      <p:sp>
        <p:nvSpPr>
          <p:cNvPr id="13" name="标题 5"/>
          <p:cNvSpPr>
            <a:spLocks noGrp="1"/>
          </p:cNvSpPr>
          <p:nvPr>
            <p:ph type="title"/>
          </p:nvPr>
        </p:nvSpPr>
        <p:spPr>
          <a:xfrm>
            <a:off x="669924" y="1"/>
            <a:ext cx="10850563" cy="1028699"/>
          </a:xfrm>
        </p:spPr>
        <p:txBody>
          <a:bodyPr/>
          <a:lstStyle>
            <a:lvl1pPr>
              <a:defRPr/>
            </a:lvl1pPr>
          </a:lstStyle>
          <a:p>
            <a:r>
              <a:rPr lang="en-US" altLang="zh-CN" dirty="0"/>
              <a:t>Click to edit Master title style</a:t>
            </a:r>
            <a:endParaRPr lang="zh-CN" altLang="en-US" dirty="0"/>
          </a:p>
        </p:txBody>
      </p:sp>
      <p:sp>
        <p:nvSpPr>
          <p:cNvPr id="14" name="内容占位符 7"/>
          <p:cNvSpPr>
            <a:spLocks noGrp="1"/>
          </p:cNvSpPr>
          <p:nvPr>
            <p:ph sz="quarter" idx="13"/>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69924" y="1"/>
            <a:ext cx="10850563" cy="1028699"/>
          </a:xfrm>
          <a:prstGeom prst="rect">
            <a:avLst/>
          </a:prstGeom>
        </p:spPr>
        <p:txBody>
          <a:bodyPr/>
          <a:lstStyle>
            <a:lvl1pPr>
              <a:defRPr/>
            </a:lvl1pPr>
          </a:lstStyle>
          <a:p>
            <a:r>
              <a:rPr lang="en-US" altLang="zh-CN" dirty="0"/>
              <a:t>Click to edit Master title style</a:t>
            </a:r>
            <a:endParaRPr lang="zh-CN" altLang="en-US" dirty="0"/>
          </a:p>
        </p:txBody>
      </p:sp>
      <p:sp>
        <p:nvSpPr>
          <p:cNvPr id="3" name="日期占位符 2"/>
          <p:cNvSpPr>
            <a:spLocks noGrp="1"/>
          </p:cNvSpPr>
          <p:nvPr>
            <p:ph type="dt" sz="half" idx="10"/>
          </p:nvPr>
        </p:nvSpPr>
        <p:spPr/>
        <p:txBody>
          <a:bodyPr/>
          <a:lstStyle/>
          <a:p>
            <a:fld id="{6489D9C7-5DC6-4263-87FF-7C99F6FB63C3}" type="datetime1">
              <a:rPr lang="zh-CN" altLang="en-US" smtClean="0"/>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末尾幻灯片">
    <p:bg>
      <p:bgPr>
        <a:solidFill>
          <a:schemeClr val="bg1"/>
        </a:solidFill>
        <a:effectLst/>
      </p:bgPr>
    </p:bg>
    <p:spTree>
      <p:nvGrpSpPr>
        <p:cNvPr id="1" name=""/>
        <p:cNvGrpSpPr/>
        <p:nvPr/>
      </p:nvGrpSpPr>
      <p:grpSpPr>
        <a:xfrm>
          <a:off x="0" y="0"/>
          <a:ext cx="0" cy="0"/>
          <a:chOff x="0" y="0"/>
          <a:chExt cx="0" cy="0"/>
        </a:xfrm>
      </p:grpSpPr>
      <p:sp>
        <p:nvSpPr>
          <p:cNvPr id="10" name="矩形 9"/>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userDrawn="1"/>
        </p:nvPicPr>
        <p:blipFill>
          <a:blip r:embed="rId2"/>
          <a:stretch>
            <a:fillRect/>
          </a:stretch>
        </p:blipFill>
        <p:spPr>
          <a:xfrm>
            <a:off x="2215684" y="109143"/>
            <a:ext cx="3316511" cy="6748857"/>
          </a:xfrm>
          <a:prstGeom prst="rect">
            <a:avLst/>
          </a:prstGeom>
        </p:spPr>
      </p:pic>
      <p:sp>
        <p:nvSpPr>
          <p:cNvPr id="7" name="标题 1"/>
          <p:cNvSpPr>
            <a:spLocks noGrp="1"/>
          </p:cNvSpPr>
          <p:nvPr>
            <p:ph type="ctrTitle" hasCustomPrompt="1"/>
          </p:nvPr>
        </p:nvSpPr>
        <p:spPr>
          <a:xfrm>
            <a:off x="6424612" y="2895270"/>
            <a:ext cx="5095876" cy="1621509"/>
          </a:xfrm>
        </p:spPr>
        <p:txBody>
          <a:bodyPr anchor="b">
            <a:normAutofit/>
          </a:bodyPr>
          <a:lstStyle>
            <a:lvl1pPr marL="0" indent="0" algn="l">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8" name="文本占位符 62"/>
          <p:cNvSpPr>
            <a:spLocks noGrp="1"/>
          </p:cNvSpPr>
          <p:nvPr>
            <p:ph type="body" sz="quarter" idx="18" hasCustomPrompt="1"/>
          </p:nvPr>
        </p:nvSpPr>
        <p:spPr>
          <a:xfrm>
            <a:off x="6424612" y="5201506"/>
            <a:ext cx="5095876"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600" marR="0" lvl="0" indent="-228600" fontAlgn="auto">
              <a:spcAft>
                <a:spcPts val="0"/>
              </a:spcAft>
              <a:buClrTx/>
              <a:buSzTx/>
            </a:pPr>
            <a:r>
              <a:rPr lang="en-US" altLang="zh-CN" dirty="0"/>
              <a:t>Data</a:t>
            </a:r>
            <a:endParaRPr lang="en-US" altLang="zh-CN" dirty="0"/>
          </a:p>
        </p:txBody>
      </p:sp>
      <p:sp>
        <p:nvSpPr>
          <p:cNvPr id="9" name="文本占位符 13"/>
          <p:cNvSpPr>
            <a:spLocks noGrp="1"/>
          </p:cNvSpPr>
          <p:nvPr>
            <p:ph type="body" sz="quarter" idx="10" hasCustomPrompt="1"/>
          </p:nvPr>
        </p:nvSpPr>
        <p:spPr>
          <a:xfrm>
            <a:off x="6424613" y="4905235"/>
            <a:ext cx="5095876" cy="296271"/>
          </a:xfrm>
        </p:spPr>
        <p:txBody>
          <a:bodyPr vert="horz" anchor="ctr">
            <a:noAutofit/>
          </a:bodyPr>
          <a:lstStyle>
            <a:lvl1pPr marL="0" indent="0" algn="l">
              <a:buNone/>
              <a:defRPr sz="15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Signature</a:t>
            </a:r>
            <a:endParaRPr lang="en-US" altLang="zh-CN"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10"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zh-CN" altLang="en-US" dirty="0"/>
          </a:p>
        </p:txBody>
      </p:sp>
      <p:cxnSp>
        <p:nvCxnSpPr>
          <p:cNvPr id="11" name="直接连接符 10"/>
          <p:cNvCxnSpPr/>
          <p:nvPr userDrawn="1"/>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日期占位符 3"/>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fld>
            <a:endParaRPr lang="zh-CN" altLang="en-US"/>
          </a:p>
        </p:txBody>
      </p:sp>
      <p:sp>
        <p:nvSpPr>
          <p:cNvPr id="13" name="页脚占位符 4"/>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4" name="灯片编号占位符 5"/>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2.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image" Target="../media/image22.png"/><Relationship Id="rId7" Type="http://schemas.openxmlformats.org/officeDocument/2006/relationships/image" Target="../media/image21.png"/><Relationship Id="rId6" Type="http://schemas.openxmlformats.org/officeDocument/2006/relationships/image" Target="../media/image20.png"/><Relationship Id="rId5" Type="http://schemas.microsoft.com/office/2007/relationships/hdphoto" Target="../media/image19.wdp"/><Relationship Id="rId4" Type="http://schemas.openxmlformats.org/officeDocument/2006/relationships/image" Target="../media/image18.png"/><Relationship Id="rId3" Type="http://schemas.microsoft.com/office/2007/relationships/hdphoto" Target="../media/image17.wdp"/><Relationship Id="rId2" Type="http://schemas.openxmlformats.org/officeDocument/2006/relationships/image" Target="../media/image16.png"/><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9" Type="http://schemas.openxmlformats.org/officeDocument/2006/relationships/image" Target="../media/image23.png"/><Relationship Id="rId8" Type="http://schemas.openxmlformats.org/officeDocument/2006/relationships/image" Target="../media/image22.png"/><Relationship Id="rId7" Type="http://schemas.openxmlformats.org/officeDocument/2006/relationships/image" Target="../media/image21.png"/><Relationship Id="rId6" Type="http://schemas.openxmlformats.org/officeDocument/2006/relationships/image" Target="../media/image20.png"/><Relationship Id="rId5" Type="http://schemas.microsoft.com/office/2007/relationships/hdphoto" Target="../media/image19.wdp"/><Relationship Id="rId4" Type="http://schemas.openxmlformats.org/officeDocument/2006/relationships/image" Target="../media/image18.png"/><Relationship Id="rId3" Type="http://schemas.microsoft.com/office/2007/relationships/hdphoto" Target="../media/image17.wdp"/><Relationship Id="rId2" Type="http://schemas.openxmlformats.org/officeDocument/2006/relationships/image" Target="../media/image16.png"/><Relationship Id="rId19" Type="http://schemas.openxmlformats.org/officeDocument/2006/relationships/slideLayout" Target="../slideLayouts/slideLayout5.xml"/><Relationship Id="rId18" Type="http://schemas.openxmlformats.org/officeDocument/2006/relationships/image" Target="../media/image32.svg"/><Relationship Id="rId17" Type="http://schemas.openxmlformats.org/officeDocument/2006/relationships/image" Target="../media/image31.png"/><Relationship Id="rId16" Type="http://schemas.openxmlformats.org/officeDocument/2006/relationships/image" Target="../media/image30.svg"/><Relationship Id="rId15" Type="http://schemas.openxmlformats.org/officeDocument/2006/relationships/image" Target="../media/image29.png"/><Relationship Id="rId14" Type="http://schemas.openxmlformats.org/officeDocument/2006/relationships/image" Target="../media/image28.svg"/><Relationship Id="rId13" Type="http://schemas.openxmlformats.org/officeDocument/2006/relationships/image" Target="../media/image27.png"/><Relationship Id="rId12" Type="http://schemas.openxmlformats.org/officeDocument/2006/relationships/image" Target="../media/image26.svg"/><Relationship Id="rId11" Type="http://schemas.openxmlformats.org/officeDocument/2006/relationships/image" Target="../media/image25.png"/><Relationship Id="rId10" Type="http://schemas.openxmlformats.org/officeDocument/2006/relationships/image" Target="../media/image24.svg"/><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microsoft.com/office/2007/relationships/hdphoto" Target="../media/image39.wdp"/><Relationship Id="rId6" Type="http://schemas.openxmlformats.org/officeDocument/2006/relationships/image" Target="../media/image38.png"/><Relationship Id="rId5" Type="http://schemas.microsoft.com/office/2007/relationships/hdphoto" Target="../media/image37.wdp"/><Relationship Id="rId4" Type="http://schemas.openxmlformats.org/officeDocument/2006/relationships/image" Target="../media/image36.png"/><Relationship Id="rId3" Type="http://schemas.openxmlformats.org/officeDocument/2006/relationships/image" Target="../media/image35.jpeg"/><Relationship Id="rId2" Type="http://schemas.openxmlformats.org/officeDocument/2006/relationships/image" Target="../media/image34.svg"/><Relationship Id="rId1" Type="http://schemas.openxmlformats.org/officeDocument/2006/relationships/image" Target="../media/image33.png"/></Relationships>
</file>

<file path=ppt/slides/_rels/slide23.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image" Target="../media/image45.svg"/><Relationship Id="rId7" Type="http://schemas.openxmlformats.org/officeDocument/2006/relationships/image" Target="../media/image44.png"/><Relationship Id="rId6" Type="http://schemas.openxmlformats.org/officeDocument/2006/relationships/image" Target="../media/image43.svg"/><Relationship Id="rId5" Type="http://schemas.openxmlformats.org/officeDocument/2006/relationships/image" Target="../media/image42.png"/><Relationship Id="rId4" Type="http://schemas.openxmlformats.org/officeDocument/2006/relationships/image" Target="../media/image41.svg"/><Relationship Id="rId3" Type="http://schemas.openxmlformats.org/officeDocument/2006/relationships/image" Target="../media/image40.png"/><Relationship Id="rId2" Type="http://schemas.openxmlformats.org/officeDocument/2006/relationships/image" Target="../media/image34.svg"/><Relationship Id="rId11" Type="http://schemas.openxmlformats.org/officeDocument/2006/relationships/slideLayout" Target="../slideLayouts/slideLayout4.xml"/><Relationship Id="rId10" Type="http://schemas.openxmlformats.org/officeDocument/2006/relationships/image" Target="../media/image47.svg"/><Relationship Id="rId1" Type="http://schemas.openxmlformats.org/officeDocument/2006/relationships/image" Target="../media/image33.png"/></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microsoft.com/office/2007/relationships/hdphoto" Target="../media/image50.wdp"/><Relationship Id="rId2" Type="http://schemas.openxmlformats.org/officeDocument/2006/relationships/image" Target="../media/image49.png"/><Relationship Id="rId1" Type="http://schemas.openxmlformats.org/officeDocument/2006/relationships/image" Target="../media/image48.png"/></Relationships>
</file>

<file path=ppt/slides/_rels/slide25.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4.png"/><Relationship Id="rId3" Type="http://schemas.openxmlformats.org/officeDocument/2006/relationships/tags" Target="../tags/tag4.xml"/><Relationship Id="rId2" Type="http://schemas.microsoft.com/office/2007/relationships/media" Target="../media/media1.mp4"/><Relationship Id="rId1" Type="http://schemas.openxmlformats.org/officeDocument/2006/relationships/video" Target="../media/media1.mp4"/></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tags" Target="../tags/tag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7.xml"/><Relationship Id="rId1" Type="http://schemas.openxmlformats.org/officeDocument/2006/relationships/tags" Target="../tags/tag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jpeg"/><Relationship Id="rId1" Type="http://schemas.openxmlformats.org/officeDocument/2006/relationships/tags" Target="../tags/ta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5217160" y="2561590"/>
            <a:ext cx="6850380" cy="1742440"/>
          </a:xfrm>
        </p:spPr>
        <p:txBody>
          <a:bodyPr/>
          <a:lstStyle/>
          <a:p>
            <a:r>
              <a:rPr lang="zh-CN" altLang="en-US" sz="5400" dirty="0"/>
              <a:t>沉迷网络的哲学思考</a:t>
            </a:r>
            <a:endParaRPr lang="zh-CN" altLang="en-US" sz="5400" dirty="0"/>
          </a:p>
        </p:txBody>
      </p:sp>
      <p:sp>
        <p:nvSpPr>
          <p:cNvPr id="25" name="文本框 24"/>
          <p:cNvSpPr txBox="1"/>
          <p:nvPr/>
        </p:nvSpPr>
        <p:spPr>
          <a:xfrm>
            <a:off x="5370195" y="2228850"/>
            <a:ext cx="3606800" cy="718820"/>
          </a:xfrm>
          <a:prstGeom prst="rect">
            <a:avLst/>
          </a:prstGeom>
          <a:noFill/>
        </p:spPr>
        <p:txBody>
          <a:bodyPr wrap="none" rtlCol="0">
            <a:prstTxWarp prst="textPlain">
              <a:avLst/>
            </a:prstTxWarp>
            <a:noAutofit/>
          </a:bodyPr>
          <a:lstStyle/>
          <a:p>
            <a:r>
              <a:rPr lang="zh-CN" altLang="en-US" sz="16600" b="1" dirty="0">
                <a:solidFill>
                  <a:srgbClr val="FCB53C"/>
                </a:solidFill>
                <a:latin typeface="+mn-lt"/>
              </a:rPr>
              <a:t>马克思主义原理</a:t>
            </a:r>
            <a:endParaRPr lang="zh-CN" altLang="en-US" sz="16600" b="1" dirty="0">
              <a:solidFill>
                <a:srgbClr val="FCB53C"/>
              </a:solidFill>
              <a:latin typeface="+mn-lt"/>
            </a:endParaRP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4"/>
          <p:cNvSpPr>
            <a:spLocks noGrp="1"/>
          </p:cNvSpPr>
          <p:nvPr>
            <p:ph type="title"/>
          </p:nvPr>
        </p:nvSpPr>
        <p:spPr/>
        <p:txBody>
          <a:bodyPr/>
          <a:lstStyle/>
          <a:p>
            <a:r>
              <a:rPr lang="zh-CN" altLang="en-US" sz="3600"/>
              <a:t>形成原因</a:t>
            </a:r>
            <a:endParaRPr lang="zh-CN" altLang="en-US" sz="3600"/>
          </a:p>
        </p:txBody>
      </p:sp>
      <p:sp>
        <p:nvSpPr>
          <p:cNvPr id="13" name="文本占位符 5"/>
          <p:cNvSpPr>
            <a:spLocks noGrp="1"/>
          </p:cNvSpPr>
          <p:nvPr>
            <p:ph type="body" idx="1"/>
          </p:nvPr>
        </p:nvSpPr>
        <p:spPr>
          <a:xfrm>
            <a:off x="6027447" y="3876675"/>
            <a:ext cx="5229104" cy="1015623"/>
          </a:xfrm>
        </p:spPr>
        <p:txBody>
          <a:bodyPr/>
          <a:lstStyle/>
          <a:p>
            <a:pPr lvl="0"/>
            <a:r>
              <a:rPr lang="en-US" altLang="zh-CN"/>
              <a:t>the reason of being addicted to Internet</a:t>
            </a:r>
            <a:endParaRPr lang="zh-CN" altLang="en-US" dirty="0"/>
          </a:p>
        </p:txBody>
      </p:sp>
      <p:cxnSp>
        <p:nvCxnSpPr>
          <p:cNvPr id="18" name="直接连接符 17"/>
          <p:cNvCxnSpPr/>
          <p:nvPr/>
        </p:nvCxnSpPr>
        <p:spPr>
          <a:xfrm>
            <a:off x="5867400" y="3473450"/>
            <a:ext cx="0" cy="9969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483100" y="3483598"/>
            <a:ext cx="1022345" cy="993152"/>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02</a:t>
            </a:r>
            <a:endParaRPr lang="zh-CN" altLang="en-US" spc="100" dirty="0">
              <a:solidFill>
                <a:schemeClr val="bg1"/>
              </a:solidFill>
              <a:latin typeface="Impact" panose="020B080603090205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形成原因</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grpSp>
        <p:nvGrpSpPr>
          <p:cNvPr id="5" name="117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1005205" y="1533643"/>
            <a:ext cx="10066203" cy="4150082"/>
            <a:chOff x="1005205" y="1533643"/>
            <a:chExt cx="10066203" cy="4150082"/>
          </a:xfrm>
        </p:grpSpPr>
        <p:grpSp>
          <p:nvGrpSpPr>
            <p:cNvPr id="6" name="iS1iḍé"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3975402" y="1533643"/>
              <a:ext cx="4241193" cy="4150082"/>
              <a:chOff x="3975402" y="1533643"/>
              <a:chExt cx="4241193" cy="4150082"/>
            </a:xfrm>
          </p:grpSpPr>
          <p:sp>
            <p:nvSpPr>
              <p:cNvPr id="15" name="išḻîḍé"/>
              <p:cNvSpPr/>
              <p:nvPr/>
            </p:nvSpPr>
            <p:spPr>
              <a:xfrm>
                <a:off x="5635926" y="1700808"/>
                <a:ext cx="2424332" cy="2424332"/>
              </a:xfrm>
              <a:prstGeom prst="arc">
                <a:avLst/>
              </a:prstGeom>
              <a:ln>
                <a:solidFill>
                  <a:schemeClr val="bg1">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txBody>
              <a:bodyPr wrap="square" lIns="91440" tIns="45720" rIns="91440" bIns="45720" anchor="ctr">
                <a:normAutofit/>
              </a:bodyPr>
              <a:lstStyle/>
              <a:p>
                <a:pPr algn="ctr"/>
              </a:p>
            </p:txBody>
          </p:sp>
          <p:sp>
            <p:nvSpPr>
              <p:cNvPr id="16" name="iś1iḋè"/>
              <p:cNvSpPr/>
              <p:nvPr/>
            </p:nvSpPr>
            <p:spPr>
              <a:xfrm flipH="1">
                <a:off x="4111131" y="1700808"/>
                <a:ext cx="2424332" cy="2424332"/>
              </a:xfrm>
              <a:prstGeom prst="arc">
                <a:avLst/>
              </a:prstGeom>
              <a:ln>
                <a:solidFill>
                  <a:schemeClr val="bg1">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txBody>
              <a:bodyPr wrap="square" lIns="91440" tIns="45720" rIns="91440" bIns="45720" anchor="ctr">
                <a:normAutofit/>
              </a:bodyPr>
              <a:lstStyle/>
              <a:p>
                <a:pPr algn="ctr"/>
              </a:p>
            </p:txBody>
          </p:sp>
          <p:sp>
            <p:nvSpPr>
              <p:cNvPr id="17" name="íšľídé"/>
              <p:cNvSpPr/>
              <p:nvPr/>
            </p:nvSpPr>
            <p:spPr>
              <a:xfrm flipV="1">
                <a:off x="5635926" y="3032220"/>
                <a:ext cx="2424332" cy="2424332"/>
              </a:xfrm>
              <a:prstGeom prst="arc">
                <a:avLst/>
              </a:prstGeom>
              <a:ln>
                <a:solidFill>
                  <a:schemeClr val="bg1">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txBody>
              <a:bodyPr wrap="square" lIns="91440" tIns="45720" rIns="91440" bIns="45720" anchor="ctr">
                <a:normAutofit/>
              </a:bodyPr>
              <a:lstStyle/>
              <a:p>
                <a:pPr algn="ctr"/>
              </a:p>
            </p:txBody>
          </p:sp>
          <p:sp>
            <p:nvSpPr>
              <p:cNvPr id="18" name="íśḷïdé"/>
              <p:cNvSpPr/>
              <p:nvPr/>
            </p:nvSpPr>
            <p:spPr>
              <a:xfrm rot="10800000">
                <a:off x="4111131" y="3032220"/>
                <a:ext cx="2424332" cy="2424332"/>
              </a:xfrm>
              <a:prstGeom prst="arc">
                <a:avLst/>
              </a:prstGeom>
              <a:ln>
                <a:solidFill>
                  <a:schemeClr val="bg1">
                    <a:lumMod val="75000"/>
                  </a:schemeClr>
                </a:solidFill>
                <a:headEnd type="stealth"/>
                <a:tailEnd type="stealth"/>
              </a:ln>
            </p:spPr>
            <p:style>
              <a:lnRef idx="1">
                <a:schemeClr val="accent1"/>
              </a:lnRef>
              <a:fillRef idx="0">
                <a:schemeClr val="accent1"/>
              </a:fillRef>
              <a:effectRef idx="0">
                <a:schemeClr val="accent1"/>
              </a:effectRef>
              <a:fontRef idx="minor">
                <a:schemeClr val="tx1"/>
              </a:fontRef>
            </p:style>
            <p:txBody>
              <a:bodyPr wrap="square" lIns="91440" tIns="45720" rIns="91440" bIns="45720" anchor="ctr">
                <a:normAutofit/>
              </a:bodyPr>
              <a:lstStyle/>
              <a:p>
                <a:pPr algn="ctr"/>
              </a:p>
            </p:txBody>
          </p:sp>
          <p:grpSp>
            <p:nvGrpSpPr>
              <p:cNvPr id="19" name="îṥļîḑe"/>
              <p:cNvGrpSpPr/>
              <p:nvPr/>
            </p:nvGrpSpPr>
            <p:grpSpPr>
              <a:xfrm>
                <a:off x="3975402" y="2791638"/>
                <a:ext cx="1619915" cy="1619915"/>
                <a:chOff x="3975402" y="3266277"/>
                <a:chExt cx="1619915" cy="1619915"/>
              </a:xfrm>
            </p:grpSpPr>
            <p:sp>
              <p:nvSpPr>
                <p:cNvPr id="35" name="íśľîḋê"/>
                <p:cNvSpPr/>
                <p:nvPr/>
              </p:nvSpPr>
              <p:spPr>
                <a:xfrm rot="2700000">
                  <a:off x="3975402" y="3266277"/>
                  <a:ext cx="1619915" cy="1619915"/>
                </a:xfrm>
                <a:prstGeom prst="roundRect">
                  <a:avLst>
                    <a:gd name="adj" fmla="val 849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36" name="iślîde"/>
                <p:cNvSpPr/>
                <p:nvPr/>
              </p:nvSpPr>
              <p:spPr>
                <a:xfrm>
                  <a:off x="4511961" y="3847591"/>
                  <a:ext cx="546796" cy="453662"/>
                </a:xfrm>
                <a:custGeom>
                  <a:avLst/>
                  <a:gdLst/>
                  <a:ahLst/>
                  <a:cxnLst>
                    <a:cxn ang="0">
                      <a:pos x="wd2" y="hd2"/>
                    </a:cxn>
                    <a:cxn ang="5400000">
                      <a:pos x="wd2" y="hd2"/>
                    </a:cxn>
                    <a:cxn ang="10800000">
                      <a:pos x="wd2" y="hd2"/>
                    </a:cxn>
                    <a:cxn ang="16200000">
                      <a:pos x="wd2" y="hd2"/>
                    </a:cxn>
                  </a:cxnLst>
                  <a:rect l="0" t="0" r="r" b="b"/>
                  <a:pathLst>
                    <a:path w="21600" h="21600" extrusionOk="0">
                      <a:moveTo>
                        <a:pt x="19701" y="7033"/>
                      </a:moveTo>
                      <a:lnTo>
                        <a:pt x="19167" y="7176"/>
                      </a:lnTo>
                      <a:lnTo>
                        <a:pt x="18811" y="7535"/>
                      </a:lnTo>
                      <a:lnTo>
                        <a:pt x="18514" y="7894"/>
                      </a:lnTo>
                      <a:lnTo>
                        <a:pt x="18396" y="8611"/>
                      </a:lnTo>
                      <a:lnTo>
                        <a:pt x="18514" y="9114"/>
                      </a:lnTo>
                      <a:lnTo>
                        <a:pt x="18811" y="9616"/>
                      </a:lnTo>
                      <a:lnTo>
                        <a:pt x="19167" y="9903"/>
                      </a:lnTo>
                      <a:lnTo>
                        <a:pt x="19701" y="9975"/>
                      </a:lnTo>
                      <a:lnTo>
                        <a:pt x="20116" y="9903"/>
                      </a:lnTo>
                      <a:lnTo>
                        <a:pt x="20532" y="9616"/>
                      </a:lnTo>
                      <a:lnTo>
                        <a:pt x="20769" y="9114"/>
                      </a:lnTo>
                      <a:lnTo>
                        <a:pt x="20888" y="8611"/>
                      </a:lnTo>
                      <a:lnTo>
                        <a:pt x="20769" y="7894"/>
                      </a:lnTo>
                      <a:lnTo>
                        <a:pt x="20532" y="7535"/>
                      </a:lnTo>
                      <a:lnTo>
                        <a:pt x="20116" y="7176"/>
                      </a:lnTo>
                      <a:lnTo>
                        <a:pt x="19701" y="7033"/>
                      </a:lnTo>
                      <a:close/>
                      <a:moveTo>
                        <a:pt x="2077" y="7033"/>
                      </a:moveTo>
                      <a:lnTo>
                        <a:pt x="1484" y="7176"/>
                      </a:lnTo>
                      <a:lnTo>
                        <a:pt x="890" y="7894"/>
                      </a:lnTo>
                      <a:lnTo>
                        <a:pt x="771" y="8611"/>
                      </a:lnTo>
                      <a:lnTo>
                        <a:pt x="890" y="9114"/>
                      </a:lnTo>
                      <a:lnTo>
                        <a:pt x="1187" y="9616"/>
                      </a:lnTo>
                      <a:lnTo>
                        <a:pt x="1484" y="9903"/>
                      </a:lnTo>
                      <a:lnTo>
                        <a:pt x="2077" y="9975"/>
                      </a:lnTo>
                      <a:lnTo>
                        <a:pt x="2492" y="9903"/>
                      </a:lnTo>
                      <a:lnTo>
                        <a:pt x="2908" y="9616"/>
                      </a:lnTo>
                      <a:lnTo>
                        <a:pt x="3145" y="9114"/>
                      </a:lnTo>
                      <a:lnTo>
                        <a:pt x="3204" y="8611"/>
                      </a:lnTo>
                      <a:lnTo>
                        <a:pt x="3145" y="7894"/>
                      </a:lnTo>
                      <a:lnTo>
                        <a:pt x="2908" y="7535"/>
                      </a:lnTo>
                      <a:lnTo>
                        <a:pt x="2492" y="7176"/>
                      </a:lnTo>
                      <a:lnTo>
                        <a:pt x="2077" y="7033"/>
                      </a:lnTo>
                      <a:close/>
                      <a:moveTo>
                        <a:pt x="16022" y="4306"/>
                      </a:moveTo>
                      <a:lnTo>
                        <a:pt x="15607" y="4449"/>
                      </a:lnTo>
                      <a:lnTo>
                        <a:pt x="15310" y="4521"/>
                      </a:lnTo>
                      <a:lnTo>
                        <a:pt x="14954" y="4664"/>
                      </a:lnTo>
                      <a:lnTo>
                        <a:pt x="14716" y="4951"/>
                      </a:lnTo>
                      <a:lnTo>
                        <a:pt x="14538" y="5310"/>
                      </a:lnTo>
                      <a:lnTo>
                        <a:pt x="14301" y="5741"/>
                      </a:lnTo>
                      <a:lnTo>
                        <a:pt x="14182" y="6100"/>
                      </a:lnTo>
                      <a:lnTo>
                        <a:pt x="14182" y="7033"/>
                      </a:lnTo>
                      <a:lnTo>
                        <a:pt x="14301" y="7391"/>
                      </a:lnTo>
                      <a:lnTo>
                        <a:pt x="14538" y="7822"/>
                      </a:lnTo>
                      <a:lnTo>
                        <a:pt x="14954" y="8324"/>
                      </a:lnTo>
                      <a:lnTo>
                        <a:pt x="15310" y="8611"/>
                      </a:lnTo>
                      <a:lnTo>
                        <a:pt x="15607" y="8683"/>
                      </a:lnTo>
                      <a:lnTo>
                        <a:pt x="16378" y="8683"/>
                      </a:lnTo>
                      <a:lnTo>
                        <a:pt x="16675" y="8611"/>
                      </a:lnTo>
                      <a:lnTo>
                        <a:pt x="17031" y="8324"/>
                      </a:lnTo>
                      <a:lnTo>
                        <a:pt x="17327" y="8037"/>
                      </a:lnTo>
                      <a:lnTo>
                        <a:pt x="17565" y="7822"/>
                      </a:lnTo>
                      <a:lnTo>
                        <a:pt x="17624" y="7391"/>
                      </a:lnTo>
                      <a:lnTo>
                        <a:pt x="17743" y="7033"/>
                      </a:lnTo>
                      <a:lnTo>
                        <a:pt x="17862" y="6530"/>
                      </a:lnTo>
                      <a:lnTo>
                        <a:pt x="17743" y="6100"/>
                      </a:lnTo>
                      <a:lnTo>
                        <a:pt x="17624" y="5741"/>
                      </a:lnTo>
                      <a:lnTo>
                        <a:pt x="17565" y="5310"/>
                      </a:lnTo>
                      <a:lnTo>
                        <a:pt x="17327" y="4951"/>
                      </a:lnTo>
                      <a:lnTo>
                        <a:pt x="17031" y="4664"/>
                      </a:lnTo>
                      <a:lnTo>
                        <a:pt x="16675" y="4521"/>
                      </a:lnTo>
                      <a:lnTo>
                        <a:pt x="16378" y="4449"/>
                      </a:lnTo>
                      <a:lnTo>
                        <a:pt x="16022" y="4306"/>
                      </a:lnTo>
                      <a:close/>
                      <a:moveTo>
                        <a:pt x="21600" y="17797"/>
                      </a:moveTo>
                      <a:lnTo>
                        <a:pt x="19582" y="17797"/>
                      </a:lnTo>
                      <a:lnTo>
                        <a:pt x="19582" y="12630"/>
                      </a:lnTo>
                      <a:lnTo>
                        <a:pt x="19464" y="11984"/>
                      </a:lnTo>
                      <a:lnTo>
                        <a:pt x="19048" y="10908"/>
                      </a:lnTo>
                      <a:lnTo>
                        <a:pt x="19701" y="10764"/>
                      </a:lnTo>
                      <a:lnTo>
                        <a:pt x="19998" y="10908"/>
                      </a:lnTo>
                      <a:lnTo>
                        <a:pt x="20473" y="11051"/>
                      </a:lnTo>
                      <a:lnTo>
                        <a:pt x="20769" y="11338"/>
                      </a:lnTo>
                      <a:lnTo>
                        <a:pt x="21066" y="11553"/>
                      </a:lnTo>
                      <a:lnTo>
                        <a:pt x="21303" y="11984"/>
                      </a:lnTo>
                      <a:lnTo>
                        <a:pt x="21541" y="12343"/>
                      </a:lnTo>
                      <a:lnTo>
                        <a:pt x="21600" y="12773"/>
                      </a:lnTo>
                      <a:lnTo>
                        <a:pt x="21600" y="17797"/>
                      </a:lnTo>
                      <a:close/>
                      <a:moveTo>
                        <a:pt x="5697" y="4306"/>
                      </a:moveTo>
                      <a:lnTo>
                        <a:pt x="5281" y="4449"/>
                      </a:lnTo>
                      <a:lnTo>
                        <a:pt x="4925" y="4521"/>
                      </a:lnTo>
                      <a:lnTo>
                        <a:pt x="4629" y="4664"/>
                      </a:lnTo>
                      <a:lnTo>
                        <a:pt x="4391" y="4951"/>
                      </a:lnTo>
                      <a:lnTo>
                        <a:pt x="4213" y="5310"/>
                      </a:lnTo>
                      <a:lnTo>
                        <a:pt x="3976" y="5741"/>
                      </a:lnTo>
                      <a:lnTo>
                        <a:pt x="3857" y="6100"/>
                      </a:lnTo>
                      <a:lnTo>
                        <a:pt x="3857" y="7033"/>
                      </a:lnTo>
                      <a:lnTo>
                        <a:pt x="3976" y="7391"/>
                      </a:lnTo>
                      <a:lnTo>
                        <a:pt x="4213" y="7822"/>
                      </a:lnTo>
                      <a:lnTo>
                        <a:pt x="4629" y="8324"/>
                      </a:lnTo>
                      <a:lnTo>
                        <a:pt x="4925" y="8611"/>
                      </a:lnTo>
                      <a:lnTo>
                        <a:pt x="5281" y="8683"/>
                      </a:lnTo>
                      <a:lnTo>
                        <a:pt x="6053" y="8683"/>
                      </a:lnTo>
                      <a:lnTo>
                        <a:pt x="6349" y="8611"/>
                      </a:lnTo>
                      <a:lnTo>
                        <a:pt x="6646" y="8324"/>
                      </a:lnTo>
                      <a:lnTo>
                        <a:pt x="7002" y="8037"/>
                      </a:lnTo>
                      <a:lnTo>
                        <a:pt x="7240" y="7822"/>
                      </a:lnTo>
                      <a:lnTo>
                        <a:pt x="7299" y="7391"/>
                      </a:lnTo>
                      <a:lnTo>
                        <a:pt x="7418" y="7033"/>
                      </a:lnTo>
                      <a:lnTo>
                        <a:pt x="7536" y="6530"/>
                      </a:lnTo>
                      <a:lnTo>
                        <a:pt x="7418" y="6100"/>
                      </a:lnTo>
                      <a:lnTo>
                        <a:pt x="7299" y="5741"/>
                      </a:lnTo>
                      <a:lnTo>
                        <a:pt x="7240" y="5310"/>
                      </a:lnTo>
                      <a:lnTo>
                        <a:pt x="7002" y="4951"/>
                      </a:lnTo>
                      <a:lnTo>
                        <a:pt x="6646" y="4664"/>
                      </a:lnTo>
                      <a:lnTo>
                        <a:pt x="6349" y="4521"/>
                      </a:lnTo>
                      <a:lnTo>
                        <a:pt x="6053" y="4449"/>
                      </a:lnTo>
                      <a:lnTo>
                        <a:pt x="5697" y="4306"/>
                      </a:lnTo>
                      <a:close/>
                      <a:moveTo>
                        <a:pt x="2077" y="10764"/>
                      </a:moveTo>
                      <a:lnTo>
                        <a:pt x="2611" y="10908"/>
                      </a:lnTo>
                      <a:lnTo>
                        <a:pt x="2255" y="11984"/>
                      </a:lnTo>
                      <a:lnTo>
                        <a:pt x="2136" y="12630"/>
                      </a:lnTo>
                      <a:lnTo>
                        <a:pt x="2077" y="13132"/>
                      </a:lnTo>
                      <a:lnTo>
                        <a:pt x="2077" y="17797"/>
                      </a:lnTo>
                      <a:lnTo>
                        <a:pt x="0" y="17797"/>
                      </a:lnTo>
                      <a:lnTo>
                        <a:pt x="0" y="12773"/>
                      </a:lnTo>
                      <a:lnTo>
                        <a:pt x="119" y="12343"/>
                      </a:lnTo>
                      <a:lnTo>
                        <a:pt x="356" y="11984"/>
                      </a:lnTo>
                      <a:lnTo>
                        <a:pt x="534" y="11553"/>
                      </a:lnTo>
                      <a:lnTo>
                        <a:pt x="890" y="11338"/>
                      </a:lnTo>
                      <a:lnTo>
                        <a:pt x="1187" y="11051"/>
                      </a:lnTo>
                      <a:lnTo>
                        <a:pt x="1602" y="10908"/>
                      </a:lnTo>
                      <a:lnTo>
                        <a:pt x="2077" y="10764"/>
                      </a:lnTo>
                      <a:close/>
                      <a:moveTo>
                        <a:pt x="10859" y="0"/>
                      </a:moveTo>
                      <a:lnTo>
                        <a:pt x="10325" y="0"/>
                      </a:lnTo>
                      <a:lnTo>
                        <a:pt x="9791" y="287"/>
                      </a:lnTo>
                      <a:lnTo>
                        <a:pt x="9376" y="502"/>
                      </a:lnTo>
                      <a:lnTo>
                        <a:pt x="8960" y="933"/>
                      </a:lnTo>
                      <a:lnTo>
                        <a:pt x="8604" y="1435"/>
                      </a:lnTo>
                      <a:lnTo>
                        <a:pt x="8367" y="1938"/>
                      </a:lnTo>
                      <a:lnTo>
                        <a:pt x="8189" y="2583"/>
                      </a:lnTo>
                      <a:lnTo>
                        <a:pt x="8189" y="3875"/>
                      </a:lnTo>
                      <a:lnTo>
                        <a:pt x="8367" y="4449"/>
                      </a:lnTo>
                      <a:lnTo>
                        <a:pt x="8604" y="5095"/>
                      </a:lnTo>
                      <a:lnTo>
                        <a:pt x="8960" y="5454"/>
                      </a:lnTo>
                      <a:lnTo>
                        <a:pt x="9376" y="5813"/>
                      </a:lnTo>
                      <a:lnTo>
                        <a:pt x="9791" y="6243"/>
                      </a:lnTo>
                      <a:lnTo>
                        <a:pt x="10859" y="6530"/>
                      </a:lnTo>
                      <a:lnTo>
                        <a:pt x="11393" y="6387"/>
                      </a:lnTo>
                      <a:lnTo>
                        <a:pt x="11868" y="6243"/>
                      </a:lnTo>
                      <a:lnTo>
                        <a:pt x="12402" y="5813"/>
                      </a:lnTo>
                      <a:lnTo>
                        <a:pt x="12996" y="5095"/>
                      </a:lnTo>
                      <a:lnTo>
                        <a:pt x="13352" y="4449"/>
                      </a:lnTo>
                      <a:lnTo>
                        <a:pt x="13470" y="3875"/>
                      </a:lnTo>
                      <a:lnTo>
                        <a:pt x="13589" y="3229"/>
                      </a:lnTo>
                      <a:lnTo>
                        <a:pt x="13352" y="1938"/>
                      </a:lnTo>
                      <a:lnTo>
                        <a:pt x="12996" y="1435"/>
                      </a:lnTo>
                      <a:lnTo>
                        <a:pt x="12699" y="933"/>
                      </a:lnTo>
                      <a:lnTo>
                        <a:pt x="12402" y="502"/>
                      </a:lnTo>
                      <a:lnTo>
                        <a:pt x="11868" y="287"/>
                      </a:lnTo>
                      <a:lnTo>
                        <a:pt x="11393" y="0"/>
                      </a:lnTo>
                      <a:lnTo>
                        <a:pt x="10859" y="0"/>
                      </a:lnTo>
                      <a:close/>
                      <a:moveTo>
                        <a:pt x="18930" y="19519"/>
                      </a:moveTo>
                      <a:lnTo>
                        <a:pt x="15725" y="19519"/>
                      </a:lnTo>
                      <a:lnTo>
                        <a:pt x="15725" y="11697"/>
                      </a:lnTo>
                      <a:lnTo>
                        <a:pt x="15607" y="11051"/>
                      </a:lnTo>
                      <a:lnTo>
                        <a:pt x="15369" y="10405"/>
                      </a:lnTo>
                      <a:lnTo>
                        <a:pt x="15191" y="9759"/>
                      </a:lnTo>
                      <a:lnTo>
                        <a:pt x="15607" y="9616"/>
                      </a:lnTo>
                      <a:lnTo>
                        <a:pt x="16022" y="9616"/>
                      </a:lnTo>
                      <a:lnTo>
                        <a:pt x="17090" y="9903"/>
                      </a:lnTo>
                      <a:lnTo>
                        <a:pt x="17624" y="10262"/>
                      </a:lnTo>
                      <a:lnTo>
                        <a:pt x="18099" y="10692"/>
                      </a:lnTo>
                      <a:lnTo>
                        <a:pt x="18396" y="11195"/>
                      </a:lnTo>
                      <a:lnTo>
                        <a:pt x="18752" y="11841"/>
                      </a:lnTo>
                      <a:lnTo>
                        <a:pt x="18811" y="12486"/>
                      </a:lnTo>
                      <a:lnTo>
                        <a:pt x="18930" y="13132"/>
                      </a:lnTo>
                      <a:lnTo>
                        <a:pt x="18930" y="19519"/>
                      </a:lnTo>
                      <a:close/>
                      <a:moveTo>
                        <a:pt x="5934" y="12486"/>
                      </a:moveTo>
                      <a:lnTo>
                        <a:pt x="5934" y="19519"/>
                      </a:lnTo>
                      <a:lnTo>
                        <a:pt x="2670" y="19519"/>
                      </a:lnTo>
                      <a:lnTo>
                        <a:pt x="2670" y="13132"/>
                      </a:lnTo>
                      <a:lnTo>
                        <a:pt x="2789" y="12486"/>
                      </a:lnTo>
                      <a:lnTo>
                        <a:pt x="3026" y="11841"/>
                      </a:lnTo>
                      <a:lnTo>
                        <a:pt x="3204" y="11195"/>
                      </a:lnTo>
                      <a:lnTo>
                        <a:pt x="3560" y="10692"/>
                      </a:lnTo>
                      <a:lnTo>
                        <a:pt x="3976" y="10262"/>
                      </a:lnTo>
                      <a:lnTo>
                        <a:pt x="4510" y="9903"/>
                      </a:lnTo>
                      <a:lnTo>
                        <a:pt x="5044" y="9759"/>
                      </a:lnTo>
                      <a:lnTo>
                        <a:pt x="5697" y="9616"/>
                      </a:lnTo>
                      <a:lnTo>
                        <a:pt x="6112" y="9616"/>
                      </a:lnTo>
                      <a:lnTo>
                        <a:pt x="6468" y="9759"/>
                      </a:lnTo>
                      <a:lnTo>
                        <a:pt x="6231" y="10405"/>
                      </a:lnTo>
                      <a:lnTo>
                        <a:pt x="6053" y="11051"/>
                      </a:lnTo>
                      <a:lnTo>
                        <a:pt x="5934" y="11697"/>
                      </a:lnTo>
                      <a:lnTo>
                        <a:pt x="5934" y="12486"/>
                      </a:lnTo>
                      <a:close/>
                      <a:moveTo>
                        <a:pt x="6587" y="21600"/>
                      </a:moveTo>
                      <a:lnTo>
                        <a:pt x="15073" y="21600"/>
                      </a:lnTo>
                      <a:lnTo>
                        <a:pt x="15073" y="12486"/>
                      </a:lnTo>
                      <a:lnTo>
                        <a:pt x="14954" y="11410"/>
                      </a:lnTo>
                      <a:lnTo>
                        <a:pt x="14716" y="10405"/>
                      </a:lnTo>
                      <a:lnTo>
                        <a:pt x="14301" y="9616"/>
                      </a:lnTo>
                      <a:lnTo>
                        <a:pt x="13767" y="8827"/>
                      </a:lnTo>
                      <a:lnTo>
                        <a:pt x="13233" y="8181"/>
                      </a:lnTo>
                      <a:lnTo>
                        <a:pt x="12462" y="7822"/>
                      </a:lnTo>
                      <a:lnTo>
                        <a:pt x="11749" y="7391"/>
                      </a:lnTo>
                      <a:lnTo>
                        <a:pt x="10859" y="7248"/>
                      </a:lnTo>
                      <a:lnTo>
                        <a:pt x="10029" y="7391"/>
                      </a:lnTo>
                      <a:lnTo>
                        <a:pt x="9138" y="7822"/>
                      </a:lnTo>
                      <a:lnTo>
                        <a:pt x="8486" y="8181"/>
                      </a:lnTo>
                      <a:lnTo>
                        <a:pt x="7833" y="8827"/>
                      </a:lnTo>
                      <a:lnTo>
                        <a:pt x="7299" y="9616"/>
                      </a:lnTo>
                      <a:lnTo>
                        <a:pt x="6884" y="10405"/>
                      </a:lnTo>
                      <a:lnTo>
                        <a:pt x="6646" y="11410"/>
                      </a:lnTo>
                      <a:lnTo>
                        <a:pt x="6587" y="12486"/>
                      </a:lnTo>
                      <a:lnTo>
                        <a:pt x="6587" y="21600"/>
                      </a:lnTo>
                      <a:close/>
                    </a:path>
                  </a:pathLst>
                </a:custGeom>
                <a:solidFill>
                  <a:schemeClr val="bg1"/>
                </a:solidFill>
                <a:ln w="12700">
                  <a:miter lim="400000"/>
                </a:ln>
              </p:spPr>
              <p:txBody>
                <a:bodyPr wrap="square" lIns="91440" tIns="45720" rIns="91440" bIns="45720" anchor="ctr">
                  <a:normAutofit/>
                </a:bodyPr>
                <a:lstStyle/>
                <a:p>
                  <a:pPr algn="ctr"/>
                </a:p>
              </p:txBody>
            </p:sp>
          </p:grpSp>
          <p:grpSp>
            <p:nvGrpSpPr>
              <p:cNvPr id="20" name="iśḻïḑé"/>
              <p:cNvGrpSpPr/>
              <p:nvPr/>
            </p:nvGrpSpPr>
            <p:grpSpPr>
              <a:xfrm>
                <a:off x="5286039" y="4063810"/>
                <a:ext cx="1619915" cy="1619915"/>
                <a:chOff x="5286039" y="4538449"/>
                <a:chExt cx="1619915" cy="1619915"/>
              </a:xfrm>
            </p:grpSpPr>
            <p:sp>
              <p:nvSpPr>
                <p:cNvPr id="30" name="iŝlîḓê"/>
                <p:cNvSpPr/>
                <p:nvPr/>
              </p:nvSpPr>
              <p:spPr>
                <a:xfrm rot="2700000">
                  <a:off x="5286039" y="4538449"/>
                  <a:ext cx="1619915" cy="1619915"/>
                </a:xfrm>
                <a:prstGeom prst="roundRect">
                  <a:avLst>
                    <a:gd name="adj" fmla="val 849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grpSp>
              <p:nvGrpSpPr>
                <p:cNvPr id="31" name="ís1iḑé"/>
                <p:cNvGrpSpPr/>
                <p:nvPr/>
              </p:nvGrpSpPr>
              <p:grpSpPr>
                <a:xfrm>
                  <a:off x="5829614" y="5109676"/>
                  <a:ext cx="507741" cy="474694"/>
                  <a:chOff x="-1" y="0"/>
                  <a:chExt cx="507741" cy="474691"/>
                </a:xfrm>
                <a:solidFill>
                  <a:schemeClr val="bg1"/>
                </a:solidFill>
              </p:grpSpPr>
              <p:sp>
                <p:nvSpPr>
                  <p:cNvPr id="32" name="íŝḷiďê"/>
                  <p:cNvSpPr/>
                  <p:nvPr/>
                </p:nvSpPr>
                <p:spPr>
                  <a:xfrm>
                    <a:off x="129188" y="315458"/>
                    <a:ext cx="252368" cy="159233"/>
                  </a:xfrm>
                  <a:custGeom>
                    <a:avLst/>
                    <a:gdLst/>
                    <a:ahLst/>
                    <a:cxnLst>
                      <a:cxn ang="0">
                        <a:pos x="wd2" y="hd2"/>
                      </a:cxn>
                      <a:cxn ang="5400000">
                        <a:pos x="wd2" y="hd2"/>
                      </a:cxn>
                      <a:cxn ang="10800000">
                        <a:pos x="wd2" y="hd2"/>
                      </a:cxn>
                      <a:cxn ang="16200000">
                        <a:pos x="wd2" y="hd2"/>
                      </a:cxn>
                    </a:cxnLst>
                    <a:rect l="0" t="0" r="r" b="b"/>
                    <a:pathLst>
                      <a:path w="21600" h="21600" extrusionOk="0">
                        <a:moveTo>
                          <a:pt x="0" y="8882"/>
                        </a:moveTo>
                        <a:lnTo>
                          <a:pt x="0" y="21600"/>
                        </a:lnTo>
                        <a:lnTo>
                          <a:pt x="21600" y="21600"/>
                        </a:lnTo>
                        <a:lnTo>
                          <a:pt x="21600" y="0"/>
                        </a:lnTo>
                        <a:lnTo>
                          <a:pt x="0" y="0"/>
                        </a:lnTo>
                        <a:lnTo>
                          <a:pt x="0" y="8882"/>
                        </a:lnTo>
                        <a:close/>
                        <a:moveTo>
                          <a:pt x="2556" y="4441"/>
                        </a:moveTo>
                        <a:lnTo>
                          <a:pt x="18788" y="4441"/>
                        </a:lnTo>
                        <a:lnTo>
                          <a:pt x="18788" y="8882"/>
                        </a:lnTo>
                        <a:lnTo>
                          <a:pt x="2556" y="8882"/>
                        </a:lnTo>
                        <a:lnTo>
                          <a:pt x="2556" y="4441"/>
                        </a:lnTo>
                        <a:close/>
                        <a:moveTo>
                          <a:pt x="2556" y="12920"/>
                        </a:moveTo>
                        <a:lnTo>
                          <a:pt x="18788" y="12920"/>
                        </a:lnTo>
                        <a:lnTo>
                          <a:pt x="18788" y="17361"/>
                        </a:lnTo>
                        <a:lnTo>
                          <a:pt x="2556" y="17361"/>
                        </a:lnTo>
                        <a:lnTo>
                          <a:pt x="2556" y="12920"/>
                        </a:lnTo>
                        <a:close/>
                      </a:path>
                    </a:pathLst>
                  </a:custGeom>
                  <a:grpFill/>
                  <a:ln w="12700" cap="flat">
                    <a:noFill/>
                    <a:miter lim="400000"/>
                  </a:ln>
                  <a:effectLst/>
                </p:spPr>
                <p:txBody>
                  <a:bodyPr wrap="square" lIns="91440" tIns="45720" rIns="91440" bIns="45720" anchor="ctr">
                    <a:normAutofit fontScale="25000" lnSpcReduction="20000"/>
                  </a:bodyPr>
                  <a:lstStyle/>
                  <a:p>
                    <a:pPr algn="ctr"/>
                  </a:p>
                </p:txBody>
              </p:sp>
              <p:sp>
                <p:nvSpPr>
                  <p:cNvPr id="33" name="iṣ1íḑê"/>
                  <p:cNvSpPr/>
                  <p:nvPr/>
                </p:nvSpPr>
                <p:spPr>
                  <a:xfrm>
                    <a:off x="129188" y="0"/>
                    <a:ext cx="252368" cy="156227"/>
                  </a:xfrm>
                  <a:custGeom>
                    <a:avLst/>
                    <a:gdLst/>
                    <a:ahLst/>
                    <a:cxnLst>
                      <a:cxn ang="0">
                        <a:pos x="wd2" y="hd2"/>
                      </a:cxn>
                      <a:cxn ang="5400000">
                        <a:pos x="wd2" y="hd2"/>
                      </a:cxn>
                      <a:cxn ang="10800000">
                        <a:pos x="wd2" y="hd2"/>
                      </a:cxn>
                      <a:cxn ang="16200000">
                        <a:pos x="wd2" y="hd2"/>
                      </a:cxn>
                    </a:cxnLst>
                    <a:rect l="0" t="0" r="r" b="b"/>
                    <a:pathLst>
                      <a:path w="21600" h="21600" extrusionOk="0">
                        <a:moveTo>
                          <a:pt x="21600" y="13166"/>
                        </a:moveTo>
                        <a:lnTo>
                          <a:pt x="21600" y="0"/>
                        </a:lnTo>
                        <a:lnTo>
                          <a:pt x="0" y="0"/>
                        </a:lnTo>
                        <a:lnTo>
                          <a:pt x="0" y="21600"/>
                        </a:lnTo>
                        <a:lnTo>
                          <a:pt x="21600" y="21600"/>
                        </a:lnTo>
                        <a:lnTo>
                          <a:pt x="21600" y="13166"/>
                        </a:lnTo>
                        <a:close/>
                      </a:path>
                    </a:pathLst>
                  </a:custGeom>
                  <a:grpFill/>
                  <a:ln w="12700" cap="flat">
                    <a:noFill/>
                    <a:miter lim="400000"/>
                  </a:ln>
                  <a:effectLst/>
                </p:spPr>
                <p:txBody>
                  <a:bodyPr wrap="square" lIns="91440" tIns="45720" rIns="91440" bIns="45720" anchor="ctr">
                    <a:normAutofit fontScale="25000" lnSpcReduction="20000"/>
                  </a:bodyPr>
                  <a:lstStyle/>
                  <a:p>
                    <a:pPr algn="ctr"/>
                  </a:p>
                </p:txBody>
              </p:sp>
              <p:sp>
                <p:nvSpPr>
                  <p:cNvPr id="34" name="í$ḷíḍe"/>
                  <p:cNvSpPr/>
                  <p:nvPr/>
                </p:nvSpPr>
                <p:spPr>
                  <a:xfrm>
                    <a:off x="-1" y="93136"/>
                    <a:ext cx="507741" cy="285417"/>
                  </a:xfrm>
                  <a:custGeom>
                    <a:avLst/>
                    <a:gdLst/>
                    <a:ahLst/>
                    <a:cxnLst>
                      <a:cxn ang="0">
                        <a:pos x="wd2" y="hd2"/>
                      </a:cxn>
                      <a:cxn ang="5400000">
                        <a:pos x="wd2" y="hd2"/>
                      </a:cxn>
                      <a:cxn ang="10800000">
                        <a:pos x="wd2" y="hd2"/>
                      </a:cxn>
                      <a:cxn ang="16200000">
                        <a:pos x="wd2" y="hd2"/>
                      </a:cxn>
                    </a:cxnLst>
                    <a:rect l="0" t="0" r="r" b="b"/>
                    <a:pathLst>
                      <a:path w="21600" h="21600" extrusionOk="0">
                        <a:moveTo>
                          <a:pt x="18908" y="0"/>
                        </a:moveTo>
                        <a:lnTo>
                          <a:pt x="17562" y="0"/>
                        </a:lnTo>
                        <a:lnTo>
                          <a:pt x="17562" y="7162"/>
                        </a:lnTo>
                        <a:lnTo>
                          <a:pt x="4038" y="7162"/>
                        </a:lnTo>
                        <a:lnTo>
                          <a:pt x="4038" y="0"/>
                        </a:lnTo>
                        <a:lnTo>
                          <a:pt x="2692" y="0"/>
                        </a:lnTo>
                        <a:lnTo>
                          <a:pt x="2179" y="114"/>
                        </a:lnTo>
                        <a:lnTo>
                          <a:pt x="1731" y="341"/>
                        </a:lnTo>
                        <a:lnTo>
                          <a:pt x="1282" y="796"/>
                        </a:lnTo>
                        <a:lnTo>
                          <a:pt x="833" y="1364"/>
                        </a:lnTo>
                        <a:lnTo>
                          <a:pt x="449" y="2274"/>
                        </a:lnTo>
                        <a:lnTo>
                          <a:pt x="256" y="3069"/>
                        </a:lnTo>
                        <a:lnTo>
                          <a:pt x="0" y="4661"/>
                        </a:lnTo>
                        <a:lnTo>
                          <a:pt x="0" y="16598"/>
                        </a:lnTo>
                        <a:lnTo>
                          <a:pt x="128" y="17735"/>
                        </a:lnTo>
                        <a:lnTo>
                          <a:pt x="256" y="18531"/>
                        </a:lnTo>
                        <a:lnTo>
                          <a:pt x="449" y="19326"/>
                        </a:lnTo>
                        <a:lnTo>
                          <a:pt x="833" y="19895"/>
                        </a:lnTo>
                        <a:lnTo>
                          <a:pt x="1282" y="20577"/>
                        </a:lnTo>
                        <a:lnTo>
                          <a:pt x="1731" y="21145"/>
                        </a:lnTo>
                        <a:lnTo>
                          <a:pt x="2179" y="21373"/>
                        </a:lnTo>
                        <a:lnTo>
                          <a:pt x="2692" y="21600"/>
                        </a:lnTo>
                        <a:lnTo>
                          <a:pt x="4038" y="21600"/>
                        </a:lnTo>
                        <a:lnTo>
                          <a:pt x="4038" y="14438"/>
                        </a:lnTo>
                        <a:lnTo>
                          <a:pt x="17562" y="14438"/>
                        </a:lnTo>
                        <a:lnTo>
                          <a:pt x="17562" y="21600"/>
                        </a:lnTo>
                        <a:lnTo>
                          <a:pt x="18908" y="21600"/>
                        </a:lnTo>
                        <a:lnTo>
                          <a:pt x="19421" y="21373"/>
                        </a:lnTo>
                        <a:lnTo>
                          <a:pt x="19869" y="21145"/>
                        </a:lnTo>
                        <a:lnTo>
                          <a:pt x="20318" y="20577"/>
                        </a:lnTo>
                        <a:lnTo>
                          <a:pt x="20767" y="19895"/>
                        </a:lnTo>
                        <a:lnTo>
                          <a:pt x="21151" y="19326"/>
                        </a:lnTo>
                        <a:lnTo>
                          <a:pt x="21408" y="18531"/>
                        </a:lnTo>
                        <a:lnTo>
                          <a:pt x="21600" y="17735"/>
                        </a:lnTo>
                        <a:lnTo>
                          <a:pt x="21600" y="3865"/>
                        </a:lnTo>
                        <a:lnTo>
                          <a:pt x="21408" y="3069"/>
                        </a:lnTo>
                        <a:lnTo>
                          <a:pt x="21151" y="2274"/>
                        </a:lnTo>
                        <a:lnTo>
                          <a:pt x="20767" y="1364"/>
                        </a:lnTo>
                        <a:lnTo>
                          <a:pt x="20318" y="796"/>
                        </a:lnTo>
                        <a:lnTo>
                          <a:pt x="19869" y="341"/>
                        </a:lnTo>
                        <a:lnTo>
                          <a:pt x="19421" y="114"/>
                        </a:lnTo>
                        <a:lnTo>
                          <a:pt x="18908" y="0"/>
                        </a:lnTo>
                        <a:close/>
                      </a:path>
                    </a:pathLst>
                  </a:custGeom>
                  <a:grpFill/>
                  <a:ln w="12700" cap="flat">
                    <a:noFill/>
                    <a:miter lim="400000"/>
                  </a:ln>
                  <a:effectLst/>
                </p:spPr>
                <p:txBody>
                  <a:bodyPr wrap="square" lIns="91440" tIns="45720" rIns="91440" bIns="45720" anchor="ctr">
                    <a:normAutofit fontScale="85000" lnSpcReduction="20000"/>
                  </a:bodyPr>
                  <a:lstStyle/>
                  <a:p>
                    <a:pPr algn="ctr"/>
                  </a:p>
                </p:txBody>
              </p:sp>
            </p:grpSp>
          </p:grpSp>
          <p:grpSp>
            <p:nvGrpSpPr>
              <p:cNvPr id="21" name="ïSľidè"/>
              <p:cNvGrpSpPr/>
              <p:nvPr/>
            </p:nvGrpSpPr>
            <p:grpSpPr>
              <a:xfrm>
                <a:off x="6596680" y="2791636"/>
                <a:ext cx="1619915" cy="1619915"/>
                <a:chOff x="6596680" y="3266275"/>
                <a:chExt cx="1619915" cy="1619915"/>
              </a:xfrm>
            </p:grpSpPr>
            <p:sp>
              <p:nvSpPr>
                <p:cNvPr id="28" name="iṡḻíďê"/>
                <p:cNvSpPr/>
                <p:nvPr/>
              </p:nvSpPr>
              <p:spPr>
                <a:xfrm rot="2700000">
                  <a:off x="6596680" y="3266275"/>
                  <a:ext cx="1619915" cy="1619915"/>
                </a:xfrm>
                <a:prstGeom prst="roundRect">
                  <a:avLst>
                    <a:gd name="adj" fmla="val 8491"/>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sp>
              <p:nvSpPr>
                <p:cNvPr id="29" name="işḷíḋè"/>
                <p:cNvSpPr/>
                <p:nvPr/>
              </p:nvSpPr>
              <p:spPr>
                <a:xfrm>
                  <a:off x="7159422" y="3856604"/>
                  <a:ext cx="492716" cy="435636"/>
                </a:xfrm>
                <a:custGeom>
                  <a:avLst/>
                  <a:gdLst/>
                  <a:ahLst/>
                  <a:cxnLst>
                    <a:cxn ang="0">
                      <a:pos x="wd2" y="hd2"/>
                    </a:cxn>
                    <a:cxn ang="5400000">
                      <a:pos x="wd2" y="hd2"/>
                    </a:cxn>
                    <a:cxn ang="10800000">
                      <a:pos x="wd2" y="hd2"/>
                    </a:cxn>
                    <a:cxn ang="16200000">
                      <a:pos x="wd2" y="hd2"/>
                    </a:cxn>
                  </a:cxnLst>
                  <a:rect l="0" t="0" r="r" b="b"/>
                  <a:pathLst>
                    <a:path w="21600" h="21600" extrusionOk="0">
                      <a:moveTo>
                        <a:pt x="21402" y="2681"/>
                      </a:moveTo>
                      <a:lnTo>
                        <a:pt x="19493" y="521"/>
                      </a:lnTo>
                      <a:lnTo>
                        <a:pt x="19229" y="372"/>
                      </a:lnTo>
                      <a:lnTo>
                        <a:pt x="19032" y="298"/>
                      </a:lnTo>
                      <a:lnTo>
                        <a:pt x="18768" y="372"/>
                      </a:lnTo>
                      <a:lnTo>
                        <a:pt x="18505" y="521"/>
                      </a:lnTo>
                      <a:lnTo>
                        <a:pt x="18373" y="819"/>
                      </a:lnTo>
                      <a:lnTo>
                        <a:pt x="18373" y="1192"/>
                      </a:lnTo>
                      <a:lnTo>
                        <a:pt x="18176" y="1192"/>
                      </a:lnTo>
                      <a:lnTo>
                        <a:pt x="17912" y="1341"/>
                      </a:lnTo>
                      <a:lnTo>
                        <a:pt x="12907" y="7001"/>
                      </a:lnTo>
                      <a:lnTo>
                        <a:pt x="12907" y="7672"/>
                      </a:lnTo>
                      <a:lnTo>
                        <a:pt x="12644" y="8342"/>
                      </a:lnTo>
                      <a:lnTo>
                        <a:pt x="13171" y="9012"/>
                      </a:lnTo>
                      <a:lnTo>
                        <a:pt x="12051" y="10279"/>
                      </a:lnTo>
                      <a:lnTo>
                        <a:pt x="8495" y="6182"/>
                      </a:lnTo>
                      <a:lnTo>
                        <a:pt x="8627" y="5512"/>
                      </a:lnTo>
                      <a:lnTo>
                        <a:pt x="8627" y="4320"/>
                      </a:lnTo>
                      <a:lnTo>
                        <a:pt x="8495" y="3650"/>
                      </a:lnTo>
                      <a:lnTo>
                        <a:pt x="8363" y="3128"/>
                      </a:lnTo>
                      <a:lnTo>
                        <a:pt x="8166" y="2458"/>
                      </a:lnTo>
                      <a:lnTo>
                        <a:pt x="7771" y="1862"/>
                      </a:lnTo>
                      <a:lnTo>
                        <a:pt x="7441" y="1341"/>
                      </a:lnTo>
                      <a:lnTo>
                        <a:pt x="6915" y="968"/>
                      </a:lnTo>
                      <a:lnTo>
                        <a:pt x="6454" y="670"/>
                      </a:lnTo>
                      <a:lnTo>
                        <a:pt x="5993" y="298"/>
                      </a:lnTo>
                      <a:lnTo>
                        <a:pt x="4807" y="0"/>
                      </a:lnTo>
                      <a:lnTo>
                        <a:pt x="3754" y="0"/>
                      </a:lnTo>
                      <a:lnTo>
                        <a:pt x="3095" y="149"/>
                      </a:lnTo>
                      <a:lnTo>
                        <a:pt x="5663" y="2979"/>
                      </a:lnTo>
                      <a:lnTo>
                        <a:pt x="5005" y="5661"/>
                      </a:lnTo>
                      <a:lnTo>
                        <a:pt x="2502" y="6331"/>
                      </a:lnTo>
                      <a:lnTo>
                        <a:pt x="132" y="3650"/>
                      </a:lnTo>
                      <a:lnTo>
                        <a:pt x="0" y="4171"/>
                      </a:lnTo>
                      <a:lnTo>
                        <a:pt x="0" y="5512"/>
                      </a:lnTo>
                      <a:lnTo>
                        <a:pt x="132" y="6108"/>
                      </a:lnTo>
                      <a:lnTo>
                        <a:pt x="263" y="6778"/>
                      </a:lnTo>
                      <a:lnTo>
                        <a:pt x="527" y="7299"/>
                      </a:lnTo>
                      <a:lnTo>
                        <a:pt x="1185" y="8342"/>
                      </a:lnTo>
                      <a:lnTo>
                        <a:pt x="1712" y="8789"/>
                      </a:lnTo>
                      <a:lnTo>
                        <a:pt x="2305" y="9161"/>
                      </a:lnTo>
                      <a:lnTo>
                        <a:pt x="2766" y="9459"/>
                      </a:lnTo>
                      <a:lnTo>
                        <a:pt x="3951" y="9757"/>
                      </a:lnTo>
                      <a:lnTo>
                        <a:pt x="5005" y="9757"/>
                      </a:lnTo>
                      <a:lnTo>
                        <a:pt x="5663" y="9608"/>
                      </a:lnTo>
                      <a:lnTo>
                        <a:pt x="9220" y="13481"/>
                      </a:lnTo>
                      <a:lnTo>
                        <a:pt x="5861" y="17429"/>
                      </a:lnTo>
                      <a:lnTo>
                        <a:pt x="5663" y="17131"/>
                      </a:lnTo>
                      <a:lnTo>
                        <a:pt x="4676" y="18099"/>
                      </a:lnTo>
                      <a:lnTo>
                        <a:pt x="3095" y="20930"/>
                      </a:lnTo>
                      <a:lnTo>
                        <a:pt x="3490" y="21302"/>
                      </a:lnTo>
                      <a:lnTo>
                        <a:pt x="5993" y="19589"/>
                      </a:lnTo>
                      <a:lnTo>
                        <a:pt x="6849" y="18472"/>
                      </a:lnTo>
                      <a:lnTo>
                        <a:pt x="6585" y="18248"/>
                      </a:lnTo>
                      <a:lnTo>
                        <a:pt x="10076" y="14450"/>
                      </a:lnTo>
                      <a:lnTo>
                        <a:pt x="15805" y="20930"/>
                      </a:lnTo>
                      <a:lnTo>
                        <a:pt x="16134" y="21228"/>
                      </a:lnTo>
                      <a:lnTo>
                        <a:pt x="16463" y="21451"/>
                      </a:lnTo>
                      <a:lnTo>
                        <a:pt x="16859" y="21600"/>
                      </a:lnTo>
                      <a:lnTo>
                        <a:pt x="17583" y="21600"/>
                      </a:lnTo>
                      <a:lnTo>
                        <a:pt x="17912" y="21451"/>
                      </a:lnTo>
                      <a:lnTo>
                        <a:pt x="18307" y="21228"/>
                      </a:lnTo>
                      <a:lnTo>
                        <a:pt x="18637" y="20930"/>
                      </a:lnTo>
                      <a:lnTo>
                        <a:pt x="18900" y="20632"/>
                      </a:lnTo>
                      <a:lnTo>
                        <a:pt x="19098" y="20259"/>
                      </a:lnTo>
                      <a:lnTo>
                        <a:pt x="19229" y="19738"/>
                      </a:lnTo>
                      <a:lnTo>
                        <a:pt x="19229" y="18919"/>
                      </a:lnTo>
                      <a:lnTo>
                        <a:pt x="19098" y="18472"/>
                      </a:lnTo>
                      <a:lnTo>
                        <a:pt x="18900" y="18099"/>
                      </a:lnTo>
                      <a:lnTo>
                        <a:pt x="18637" y="17652"/>
                      </a:lnTo>
                      <a:lnTo>
                        <a:pt x="12907" y="11172"/>
                      </a:lnTo>
                      <a:lnTo>
                        <a:pt x="13961" y="9981"/>
                      </a:lnTo>
                      <a:lnTo>
                        <a:pt x="14488" y="10502"/>
                      </a:lnTo>
                      <a:lnTo>
                        <a:pt x="15080" y="10130"/>
                      </a:lnTo>
                      <a:lnTo>
                        <a:pt x="15805" y="10130"/>
                      </a:lnTo>
                      <a:lnTo>
                        <a:pt x="20678" y="4618"/>
                      </a:lnTo>
                      <a:lnTo>
                        <a:pt x="20678" y="4469"/>
                      </a:lnTo>
                      <a:lnTo>
                        <a:pt x="20810" y="4171"/>
                      </a:lnTo>
                      <a:lnTo>
                        <a:pt x="20941" y="4022"/>
                      </a:lnTo>
                      <a:lnTo>
                        <a:pt x="21139" y="3948"/>
                      </a:lnTo>
                      <a:lnTo>
                        <a:pt x="21402" y="3799"/>
                      </a:lnTo>
                      <a:lnTo>
                        <a:pt x="21600" y="3501"/>
                      </a:lnTo>
                      <a:lnTo>
                        <a:pt x="21600" y="2979"/>
                      </a:lnTo>
                      <a:lnTo>
                        <a:pt x="21402" y="2681"/>
                      </a:lnTo>
                      <a:close/>
                      <a:moveTo>
                        <a:pt x="17320" y="18770"/>
                      </a:moveTo>
                      <a:lnTo>
                        <a:pt x="17715" y="18919"/>
                      </a:lnTo>
                      <a:lnTo>
                        <a:pt x="17912" y="19068"/>
                      </a:lnTo>
                      <a:lnTo>
                        <a:pt x="18176" y="19291"/>
                      </a:lnTo>
                      <a:lnTo>
                        <a:pt x="18176" y="19961"/>
                      </a:lnTo>
                      <a:lnTo>
                        <a:pt x="17912" y="20259"/>
                      </a:lnTo>
                      <a:lnTo>
                        <a:pt x="17715" y="20557"/>
                      </a:lnTo>
                      <a:lnTo>
                        <a:pt x="17122" y="20557"/>
                      </a:lnTo>
                      <a:lnTo>
                        <a:pt x="16595" y="19961"/>
                      </a:lnTo>
                      <a:lnTo>
                        <a:pt x="16595" y="19291"/>
                      </a:lnTo>
                      <a:lnTo>
                        <a:pt x="16859" y="19068"/>
                      </a:lnTo>
                      <a:lnTo>
                        <a:pt x="17122" y="18919"/>
                      </a:lnTo>
                      <a:lnTo>
                        <a:pt x="17320" y="18770"/>
                      </a:lnTo>
                      <a:close/>
                      <a:moveTo>
                        <a:pt x="14554" y="7299"/>
                      </a:moveTo>
                      <a:lnTo>
                        <a:pt x="14224" y="6852"/>
                      </a:lnTo>
                      <a:lnTo>
                        <a:pt x="17912" y="2681"/>
                      </a:lnTo>
                      <a:lnTo>
                        <a:pt x="18307" y="3128"/>
                      </a:lnTo>
                      <a:lnTo>
                        <a:pt x="14554" y="7299"/>
                      </a:lnTo>
                      <a:close/>
                      <a:moveTo>
                        <a:pt x="15805" y="8640"/>
                      </a:moveTo>
                      <a:lnTo>
                        <a:pt x="15410" y="8268"/>
                      </a:lnTo>
                      <a:lnTo>
                        <a:pt x="19098" y="4022"/>
                      </a:lnTo>
                      <a:lnTo>
                        <a:pt x="19493" y="4469"/>
                      </a:lnTo>
                      <a:lnTo>
                        <a:pt x="15805" y="8640"/>
                      </a:lnTo>
                      <a:close/>
                    </a:path>
                  </a:pathLst>
                </a:custGeom>
                <a:solidFill>
                  <a:schemeClr val="bg1"/>
                </a:solidFill>
                <a:ln w="12700">
                  <a:miter lim="400000"/>
                </a:ln>
              </p:spPr>
              <p:txBody>
                <a:bodyPr wrap="square" lIns="91440" tIns="45720" rIns="91440" bIns="45720" anchor="ctr">
                  <a:normAutofit/>
                </a:bodyPr>
                <a:lstStyle/>
                <a:p>
                  <a:pPr algn="ctr"/>
                </a:p>
              </p:txBody>
            </p:sp>
          </p:grpSp>
          <p:grpSp>
            <p:nvGrpSpPr>
              <p:cNvPr id="22" name="íśḻïḑê"/>
              <p:cNvGrpSpPr/>
              <p:nvPr/>
            </p:nvGrpSpPr>
            <p:grpSpPr>
              <a:xfrm>
                <a:off x="5286039" y="1533643"/>
                <a:ext cx="1619915" cy="1619915"/>
                <a:chOff x="5286039" y="2008282"/>
                <a:chExt cx="1619915" cy="1619915"/>
              </a:xfrm>
            </p:grpSpPr>
            <p:sp>
              <p:nvSpPr>
                <p:cNvPr id="23" name="íṧļiḑè"/>
                <p:cNvSpPr/>
                <p:nvPr/>
              </p:nvSpPr>
              <p:spPr>
                <a:xfrm rot="2700000">
                  <a:off x="5286039" y="2008282"/>
                  <a:ext cx="1619915" cy="1619915"/>
                </a:xfrm>
                <a:prstGeom prst="roundRect">
                  <a:avLst>
                    <a:gd name="adj" fmla="val 8491"/>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p>
              </p:txBody>
            </p:sp>
            <p:grpSp>
              <p:nvGrpSpPr>
                <p:cNvPr id="24" name="íšḻïḓê"/>
                <p:cNvGrpSpPr/>
                <p:nvPr/>
              </p:nvGrpSpPr>
              <p:grpSpPr>
                <a:xfrm>
                  <a:off x="5830172" y="2568097"/>
                  <a:ext cx="525998" cy="504079"/>
                  <a:chOff x="0" y="0"/>
                  <a:chExt cx="525995" cy="504077"/>
                </a:xfrm>
                <a:solidFill>
                  <a:schemeClr val="bg1"/>
                </a:solidFill>
              </p:grpSpPr>
              <p:sp>
                <p:nvSpPr>
                  <p:cNvPr id="25" name="ï$ľíḑé"/>
                  <p:cNvSpPr/>
                  <p:nvPr/>
                </p:nvSpPr>
                <p:spPr>
                  <a:xfrm>
                    <a:off x="76706" y="216972"/>
                    <a:ext cx="201633" cy="287105"/>
                  </a:xfrm>
                  <a:custGeom>
                    <a:avLst/>
                    <a:gdLst/>
                    <a:ahLst/>
                    <a:cxnLst>
                      <a:cxn ang="0">
                        <a:pos x="wd2" y="hd2"/>
                      </a:cxn>
                      <a:cxn ang="5400000">
                        <a:pos x="wd2" y="hd2"/>
                      </a:cxn>
                      <a:cxn ang="10800000">
                        <a:pos x="wd2" y="hd2"/>
                      </a:cxn>
                      <a:cxn ang="16200000">
                        <a:pos x="wd2" y="hd2"/>
                      </a:cxn>
                    </a:cxnLst>
                    <a:rect l="0" t="0" r="r" b="b"/>
                    <a:pathLst>
                      <a:path w="21600" h="21600" extrusionOk="0">
                        <a:moveTo>
                          <a:pt x="14674" y="8295"/>
                        </a:moveTo>
                        <a:lnTo>
                          <a:pt x="14674" y="18972"/>
                        </a:lnTo>
                        <a:lnTo>
                          <a:pt x="14557" y="19465"/>
                        </a:lnTo>
                        <a:lnTo>
                          <a:pt x="14322" y="19957"/>
                        </a:lnTo>
                        <a:lnTo>
                          <a:pt x="13970" y="20368"/>
                        </a:lnTo>
                        <a:lnTo>
                          <a:pt x="13500" y="20779"/>
                        </a:lnTo>
                        <a:lnTo>
                          <a:pt x="12913" y="21107"/>
                        </a:lnTo>
                        <a:lnTo>
                          <a:pt x="12326" y="21354"/>
                        </a:lnTo>
                        <a:lnTo>
                          <a:pt x="11622" y="21518"/>
                        </a:lnTo>
                        <a:lnTo>
                          <a:pt x="10917" y="21600"/>
                        </a:lnTo>
                        <a:lnTo>
                          <a:pt x="10213" y="21518"/>
                        </a:lnTo>
                        <a:lnTo>
                          <a:pt x="9391" y="21354"/>
                        </a:lnTo>
                        <a:lnTo>
                          <a:pt x="8687" y="21107"/>
                        </a:lnTo>
                        <a:lnTo>
                          <a:pt x="8100" y="20779"/>
                        </a:lnTo>
                        <a:lnTo>
                          <a:pt x="7396" y="19957"/>
                        </a:lnTo>
                        <a:lnTo>
                          <a:pt x="7161" y="19465"/>
                        </a:lnTo>
                        <a:lnTo>
                          <a:pt x="7161" y="8295"/>
                        </a:lnTo>
                        <a:lnTo>
                          <a:pt x="1878" y="8295"/>
                        </a:lnTo>
                        <a:lnTo>
                          <a:pt x="1174" y="8213"/>
                        </a:lnTo>
                        <a:lnTo>
                          <a:pt x="587" y="8131"/>
                        </a:lnTo>
                        <a:lnTo>
                          <a:pt x="117" y="7802"/>
                        </a:lnTo>
                        <a:lnTo>
                          <a:pt x="0" y="7474"/>
                        </a:lnTo>
                        <a:lnTo>
                          <a:pt x="0" y="6735"/>
                        </a:lnTo>
                        <a:lnTo>
                          <a:pt x="352" y="6324"/>
                        </a:lnTo>
                        <a:lnTo>
                          <a:pt x="8100" y="903"/>
                        </a:lnTo>
                        <a:lnTo>
                          <a:pt x="8804" y="493"/>
                        </a:lnTo>
                        <a:lnTo>
                          <a:pt x="9391" y="164"/>
                        </a:lnTo>
                        <a:lnTo>
                          <a:pt x="10213" y="0"/>
                        </a:lnTo>
                        <a:lnTo>
                          <a:pt x="11504" y="0"/>
                        </a:lnTo>
                        <a:lnTo>
                          <a:pt x="12209" y="164"/>
                        </a:lnTo>
                        <a:lnTo>
                          <a:pt x="12913" y="493"/>
                        </a:lnTo>
                        <a:lnTo>
                          <a:pt x="13500" y="903"/>
                        </a:lnTo>
                        <a:lnTo>
                          <a:pt x="20896" y="5995"/>
                        </a:lnTo>
                        <a:lnTo>
                          <a:pt x="21365" y="6324"/>
                        </a:lnTo>
                        <a:lnTo>
                          <a:pt x="21600" y="6735"/>
                        </a:lnTo>
                        <a:lnTo>
                          <a:pt x="21600" y="7474"/>
                        </a:lnTo>
                        <a:lnTo>
                          <a:pt x="21365" y="7802"/>
                        </a:lnTo>
                        <a:lnTo>
                          <a:pt x="20896" y="7967"/>
                        </a:lnTo>
                        <a:lnTo>
                          <a:pt x="20309" y="8213"/>
                        </a:lnTo>
                        <a:lnTo>
                          <a:pt x="19487" y="8295"/>
                        </a:lnTo>
                        <a:lnTo>
                          <a:pt x="14674" y="8295"/>
                        </a:lnTo>
                        <a:close/>
                      </a:path>
                    </a:pathLst>
                  </a:custGeom>
                  <a:grpFill/>
                  <a:ln w="12700" cap="flat">
                    <a:noFill/>
                    <a:miter lim="400000"/>
                  </a:ln>
                  <a:effectLst/>
                </p:spPr>
                <p:txBody>
                  <a:bodyPr wrap="square" lIns="91440" tIns="45720" rIns="91440" bIns="45720" anchor="ctr">
                    <a:normAutofit fontScale="85000" lnSpcReduction="20000"/>
                  </a:bodyPr>
                  <a:lstStyle/>
                  <a:p>
                    <a:pPr algn="ctr"/>
                  </a:p>
                </p:txBody>
              </p:sp>
              <p:sp>
                <p:nvSpPr>
                  <p:cNvPr id="26" name="ïṧḷídê"/>
                  <p:cNvSpPr/>
                  <p:nvPr/>
                </p:nvSpPr>
                <p:spPr>
                  <a:xfrm>
                    <a:off x="0" y="0"/>
                    <a:ext cx="525995" cy="368195"/>
                  </a:xfrm>
                  <a:custGeom>
                    <a:avLst/>
                    <a:gdLst/>
                    <a:ahLst/>
                    <a:cxnLst>
                      <a:cxn ang="0">
                        <a:pos x="wd2" y="hd2"/>
                      </a:cxn>
                      <a:cxn ang="5400000">
                        <a:pos x="wd2" y="hd2"/>
                      </a:cxn>
                      <a:cxn ang="10800000">
                        <a:pos x="wd2" y="hd2"/>
                      </a:cxn>
                      <a:cxn ang="16200000">
                        <a:pos x="wd2" y="hd2"/>
                      </a:cxn>
                    </a:cxnLst>
                    <a:rect l="0" t="0" r="r" b="b"/>
                    <a:pathLst>
                      <a:path w="21600" h="21600" extrusionOk="0">
                        <a:moveTo>
                          <a:pt x="17145" y="7843"/>
                        </a:moveTo>
                        <a:lnTo>
                          <a:pt x="17640" y="8036"/>
                        </a:lnTo>
                        <a:lnTo>
                          <a:pt x="18090" y="8164"/>
                        </a:lnTo>
                        <a:lnTo>
                          <a:pt x="18900" y="8743"/>
                        </a:lnTo>
                        <a:lnTo>
                          <a:pt x="19305" y="9064"/>
                        </a:lnTo>
                        <a:lnTo>
                          <a:pt x="19710" y="9450"/>
                        </a:lnTo>
                        <a:lnTo>
                          <a:pt x="20025" y="9836"/>
                        </a:lnTo>
                        <a:lnTo>
                          <a:pt x="20295" y="10350"/>
                        </a:lnTo>
                        <a:lnTo>
                          <a:pt x="20565" y="10736"/>
                        </a:lnTo>
                        <a:lnTo>
                          <a:pt x="20835" y="11250"/>
                        </a:lnTo>
                        <a:lnTo>
                          <a:pt x="21060" y="11764"/>
                        </a:lnTo>
                        <a:lnTo>
                          <a:pt x="21240" y="12279"/>
                        </a:lnTo>
                        <a:lnTo>
                          <a:pt x="21420" y="12857"/>
                        </a:lnTo>
                        <a:lnTo>
                          <a:pt x="21510" y="13436"/>
                        </a:lnTo>
                        <a:lnTo>
                          <a:pt x="21600" y="14079"/>
                        </a:lnTo>
                        <a:lnTo>
                          <a:pt x="21600" y="15236"/>
                        </a:lnTo>
                        <a:lnTo>
                          <a:pt x="21510" y="15879"/>
                        </a:lnTo>
                        <a:lnTo>
                          <a:pt x="21420" y="16457"/>
                        </a:lnTo>
                        <a:lnTo>
                          <a:pt x="21240" y="16971"/>
                        </a:lnTo>
                        <a:lnTo>
                          <a:pt x="20790" y="18129"/>
                        </a:lnTo>
                        <a:lnTo>
                          <a:pt x="20565" y="18579"/>
                        </a:lnTo>
                        <a:lnTo>
                          <a:pt x="20250" y="19093"/>
                        </a:lnTo>
                        <a:lnTo>
                          <a:pt x="19890" y="19543"/>
                        </a:lnTo>
                        <a:lnTo>
                          <a:pt x="19575" y="19929"/>
                        </a:lnTo>
                        <a:lnTo>
                          <a:pt x="19170" y="20250"/>
                        </a:lnTo>
                        <a:lnTo>
                          <a:pt x="18810" y="20571"/>
                        </a:lnTo>
                        <a:lnTo>
                          <a:pt x="18360" y="20893"/>
                        </a:lnTo>
                        <a:lnTo>
                          <a:pt x="17910" y="21150"/>
                        </a:lnTo>
                        <a:lnTo>
                          <a:pt x="17415" y="21279"/>
                        </a:lnTo>
                        <a:lnTo>
                          <a:pt x="16920" y="21471"/>
                        </a:lnTo>
                        <a:lnTo>
                          <a:pt x="16920" y="14143"/>
                        </a:lnTo>
                        <a:lnTo>
                          <a:pt x="16740" y="13564"/>
                        </a:lnTo>
                        <a:lnTo>
                          <a:pt x="16560" y="13050"/>
                        </a:lnTo>
                        <a:lnTo>
                          <a:pt x="16290" y="12536"/>
                        </a:lnTo>
                        <a:lnTo>
                          <a:pt x="15975" y="12214"/>
                        </a:lnTo>
                        <a:lnTo>
                          <a:pt x="15615" y="11893"/>
                        </a:lnTo>
                        <a:lnTo>
                          <a:pt x="15165" y="11764"/>
                        </a:lnTo>
                        <a:lnTo>
                          <a:pt x="14805" y="11700"/>
                        </a:lnTo>
                        <a:lnTo>
                          <a:pt x="14355" y="11764"/>
                        </a:lnTo>
                        <a:lnTo>
                          <a:pt x="13905" y="11893"/>
                        </a:lnTo>
                        <a:lnTo>
                          <a:pt x="13545" y="12214"/>
                        </a:lnTo>
                        <a:lnTo>
                          <a:pt x="13230" y="12536"/>
                        </a:lnTo>
                        <a:lnTo>
                          <a:pt x="12960" y="13050"/>
                        </a:lnTo>
                        <a:lnTo>
                          <a:pt x="12780" y="13564"/>
                        </a:lnTo>
                        <a:lnTo>
                          <a:pt x="12600" y="14143"/>
                        </a:lnTo>
                        <a:lnTo>
                          <a:pt x="12600" y="21600"/>
                        </a:lnTo>
                        <a:lnTo>
                          <a:pt x="9450" y="21600"/>
                        </a:lnTo>
                        <a:lnTo>
                          <a:pt x="9450" y="20250"/>
                        </a:lnTo>
                        <a:lnTo>
                          <a:pt x="10575" y="20250"/>
                        </a:lnTo>
                        <a:lnTo>
                          <a:pt x="11070" y="20121"/>
                        </a:lnTo>
                        <a:lnTo>
                          <a:pt x="11475" y="19929"/>
                        </a:lnTo>
                        <a:lnTo>
                          <a:pt x="11655" y="19671"/>
                        </a:lnTo>
                        <a:lnTo>
                          <a:pt x="11835" y="19479"/>
                        </a:lnTo>
                        <a:lnTo>
                          <a:pt x="11970" y="19221"/>
                        </a:lnTo>
                        <a:lnTo>
                          <a:pt x="12060" y="18964"/>
                        </a:lnTo>
                        <a:lnTo>
                          <a:pt x="12105" y="18321"/>
                        </a:lnTo>
                        <a:lnTo>
                          <a:pt x="12060" y="17807"/>
                        </a:lnTo>
                        <a:lnTo>
                          <a:pt x="11880" y="17229"/>
                        </a:lnTo>
                        <a:lnTo>
                          <a:pt x="11610" y="16650"/>
                        </a:lnTo>
                        <a:lnTo>
                          <a:pt x="8775" y="12729"/>
                        </a:lnTo>
                        <a:lnTo>
                          <a:pt x="8460" y="12214"/>
                        </a:lnTo>
                        <a:lnTo>
                          <a:pt x="8055" y="11893"/>
                        </a:lnTo>
                        <a:lnTo>
                          <a:pt x="7650" y="11764"/>
                        </a:lnTo>
                        <a:lnTo>
                          <a:pt x="7290" y="11700"/>
                        </a:lnTo>
                        <a:lnTo>
                          <a:pt x="6840" y="11764"/>
                        </a:lnTo>
                        <a:lnTo>
                          <a:pt x="6435" y="11893"/>
                        </a:lnTo>
                        <a:lnTo>
                          <a:pt x="6120" y="12214"/>
                        </a:lnTo>
                        <a:lnTo>
                          <a:pt x="5715" y="12729"/>
                        </a:lnTo>
                        <a:lnTo>
                          <a:pt x="2925" y="16650"/>
                        </a:lnTo>
                        <a:lnTo>
                          <a:pt x="2610" y="17229"/>
                        </a:lnTo>
                        <a:lnTo>
                          <a:pt x="2430" y="17871"/>
                        </a:lnTo>
                        <a:lnTo>
                          <a:pt x="2385" y="18450"/>
                        </a:lnTo>
                        <a:lnTo>
                          <a:pt x="2430" y="18964"/>
                        </a:lnTo>
                        <a:lnTo>
                          <a:pt x="2565" y="19286"/>
                        </a:lnTo>
                        <a:lnTo>
                          <a:pt x="2655" y="19543"/>
                        </a:lnTo>
                        <a:lnTo>
                          <a:pt x="2835" y="19671"/>
                        </a:lnTo>
                        <a:lnTo>
                          <a:pt x="3015" y="19929"/>
                        </a:lnTo>
                        <a:lnTo>
                          <a:pt x="3375" y="20186"/>
                        </a:lnTo>
                        <a:lnTo>
                          <a:pt x="3825" y="20250"/>
                        </a:lnTo>
                        <a:lnTo>
                          <a:pt x="5130" y="20250"/>
                        </a:lnTo>
                        <a:lnTo>
                          <a:pt x="5130" y="21536"/>
                        </a:lnTo>
                        <a:lnTo>
                          <a:pt x="4545" y="21471"/>
                        </a:lnTo>
                        <a:lnTo>
                          <a:pt x="4050" y="21279"/>
                        </a:lnTo>
                        <a:lnTo>
                          <a:pt x="3555" y="21021"/>
                        </a:lnTo>
                        <a:lnTo>
                          <a:pt x="3105" y="20829"/>
                        </a:lnTo>
                        <a:lnTo>
                          <a:pt x="2655" y="20507"/>
                        </a:lnTo>
                        <a:lnTo>
                          <a:pt x="2205" y="20121"/>
                        </a:lnTo>
                        <a:lnTo>
                          <a:pt x="1845" y="19671"/>
                        </a:lnTo>
                        <a:lnTo>
                          <a:pt x="1485" y="19286"/>
                        </a:lnTo>
                        <a:lnTo>
                          <a:pt x="1170" y="18771"/>
                        </a:lnTo>
                        <a:lnTo>
                          <a:pt x="900" y="18257"/>
                        </a:lnTo>
                        <a:lnTo>
                          <a:pt x="585" y="17679"/>
                        </a:lnTo>
                        <a:lnTo>
                          <a:pt x="360" y="17164"/>
                        </a:lnTo>
                        <a:lnTo>
                          <a:pt x="225" y="16521"/>
                        </a:lnTo>
                        <a:lnTo>
                          <a:pt x="90" y="15943"/>
                        </a:lnTo>
                        <a:lnTo>
                          <a:pt x="45" y="15236"/>
                        </a:lnTo>
                        <a:lnTo>
                          <a:pt x="0" y="14593"/>
                        </a:lnTo>
                        <a:lnTo>
                          <a:pt x="45" y="14079"/>
                        </a:lnTo>
                        <a:lnTo>
                          <a:pt x="90" y="13436"/>
                        </a:lnTo>
                        <a:lnTo>
                          <a:pt x="225" y="12857"/>
                        </a:lnTo>
                        <a:lnTo>
                          <a:pt x="315" y="12279"/>
                        </a:lnTo>
                        <a:lnTo>
                          <a:pt x="540" y="11764"/>
                        </a:lnTo>
                        <a:lnTo>
                          <a:pt x="720" y="11250"/>
                        </a:lnTo>
                        <a:lnTo>
                          <a:pt x="990" y="10736"/>
                        </a:lnTo>
                        <a:lnTo>
                          <a:pt x="1620" y="9836"/>
                        </a:lnTo>
                        <a:lnTo>
                          <a:pt x="2250" y="9064"/>
                        </a:lnTo>
                        <a:lnTo>
                          <a:pt x="2655" y="8743"/>
                        </a:lnTo>
                        <a:lnTo>
                          <a:pt x="3105" y="8486"/>
                        </a:lnTo>
                        <a:lnTo>
                          <a:pt x="3555" y="8164"/>
                        </a:lnTo>
                        <a:lnTo>
                          <a:pt x="4005" y="8036"/>
                        </a:lnTo>
                        <a:lnTo>
                          <a:pt x="4455" y="7843"/>
                        </a:lnTo>
                        <a:lnTo>
                          <a:pt x="4455" y="7586"/>
                        </a:lnTo>
                        <a:lnTo>
                          <a:pt x="4500" y="6879"/>
                        </a:lnTo>
                        <a:lnTo>
                          <a:pt x="4545" y="6107"/>
                        </a:lnTo>
                        <a:lnTo>
                          <a:pt x="4725" y="5400"/>
                        </a:lnTo>
                        <a:lnTo>
                          <a:pt x="4950" y="4693"/>
                        </a:lnTo>
                        <a:lnTo>
                          <a:pt x="5220" y="4050"/>
                        </a:lnTo>
                        <a:lnTo>
                          <a:pt x="5535" y="3407"/>
                        </a:lnTo>
                        <a:lnTo>
                          <a:pt x="5895" y="2764"/>
                        </a:lnTo>
                        <a:lnTo>
                          <a:pt x="6345" y="2314"/>
                        </a:lnTo>
                        <a:lnTo>
                          <a:pt x="6795" y="1736"/>
                        </a:lnTo>
                        <a:lnTo>
                          <a:pt x="7245" y="1350"/>
                        </a:lnTo>
                        <a:lnTo>
                          <a:pt x="7785" y="964"/>
                        </a:lnTo>
                        <a:lnTo>
                          <a:pt x="8325" y="643"/>
                        </a:lnTo>
                        <a:lnTo>
                          <a:pt x="9495" y="129"/>
                        </a:lnTo>
                        <a:lnTo>
                          <a:pt x="10170" y="64"/>
                        </a:lnTo>
                        <a:lnTo>
                          <a:pt x="10800" y="0"/>
                        </a:lnTo>
                        <a:lnTo>
                          <a:pt x="11475" y="64"/>
                        </a:lnTo>
                        <a:lnTo>
                          <a:pt x="12060" y="129"/>
                        </a:lnTo>
                        <a:lnTo>
                          <a:pt x="12690" y="386"/>
                        </a:lnTo>
                        <a:lnTo>
                          <a:pt x="13275" y="643"/>
                        </a:lnTo>
                        <a:lnTo>
                          <a:pt x="13860" y="964"/>
                        </a:lnTo>
                        <a:lnTo>
                          <a:pt x="14850" y="1736"/>
                        </a:lnTo>
                        <a:lnTo>
                          <a:pt x="15300" y="2314"/>
                        </a:lnTo>
                        <a:lnTo>
                          <a:pt x="15660" y="2764"/>
                        </a:lnTo>
                        <a:lnTo>
                          <a:pt x="16065" y="3407"/>
                        </a:lnTo>
                        <a:lnTo>
                          <a:pt x="16425" y="4050"/>
                        </a:lnTo>
                        <a:lnTo>
                          <a:pt x="16605" y="4693"/>
                        </a:lnTo>
                        <a:lnTo>
                          <a:pt x="16830" y="5400"/>
                        </a:lnTo>
                        <a:lnTo>
                          <a:pt x="17010" y="6107"/>
                        </a:lnTo>
                        <a:lnTo>
                          <a:pt x="17145" y="6879"/>
                        </a:lnTo>
                        <a:lnTo>
                          <a:pt x="17145" y="7843"/>
                        </a:lnTo>
                        <a:close/>
                      </a:path>
                    </a:pathLst>
                  </a:custGeom>
                  <a:grpFill/>
                  <a:ln w="12700" cap="flat">
                    <a:noFill/>
                    <a:miter lim="400000"/>
                  </a:ln>
                  <a:effectLst/>
                </p:spPr>
                <p:txBody>
                  <a:bodyPr wrap="square" lIns="91440" tIns="45720" rIns="91440" bIns="45720" anchor="ctr">
                    <a:normAutofit/>
                  </a:bodyPr>
                  <a:lstStyle/>
                  <a:p>
                    <a:pPr algn="ctr"/>
                  </a:p>
                </p:txBody>
              </p:sp>
              <p:sp>
                <p:nvSpPr>
                  <p:cNvPr id="27" name="íŝľiḍè"/>
                  <p:cNvSpPr/>
                  <p:nvPr/>
                </p:nvSpPr>
                <p:spPr>
                  <a:xfrm>
                    <a:off x="258614" y="216972"/>
                    <a:ext cx="203824" cy="287105"/>
                  </a:xfrm>
                  <a:custGeom>
                    <a:avLst/>
                    <a:gdLst/>
                    <a:ahLst/>
                    <a:cxnLst>
                      <a:cxn ang="0">
                        <a:pos x="wd2" y="hd2"/>
                      </a:cxn>
                      <a:cxn ang="5400000">
                        <a:pos x="wd2" y="hd2"/>
                      </a:cxn>
                      <a:cxn ang="10800000">
                        <a:pos x="wd2" y="hd2"/>
                      </a:cxn>
                      <a:cxn ang="16200000">
                        <a:pos x="wd2" y="hd2"/>
                      </a:cxn>
                    </a:cxnLst>
                    <a:rect l="0" t="0" r="r" b="b"/>
                    <a:pathLst>
                      <a:path w="21600" h="21600" extrusionOk="0">
                        <a:moveTo>
                          <a:pt x="14711" y="13305"/>
                        </a:moveTo>
                        <a:lnTo>
                          <a:pt x="14711" y="2628"/>
                        </a:lnTo>
                        <a:lnTo>
                          <a:pt x="14595" y="2135"/>
                        </a:lnTo>
                        <a:lnTo>
                          <a:pt x="14361" y="1560"/>
                        </a:lnTo>
                        <a:lnTo>
                          <a:pt x="14011" y="1068"/>
                        </a:lnTo>
                        <a:lnTo>
                          <a:pt x="13544" y="657"/>
                        </a:lnTo>
                        <a:lnTo>
                          <a:pt x="12376" y="164"/>
                        </a:lnTo>
                        <a:lnTo>
                          <a:pt x="11676" y="0"/>
                        </a:lnTo>
                        <a:lnTo>
                          <a:pt x="10041" y="0"/>
                        </a:lnTo>
                        <a:lnTo>
                          <a:pt x="9341" y="164"/>
                        </a:lnTo>
                        <a:lnTo>
                          <a:pt x="8173" y="657"/>
                        </a:lnTo>
                        <a:lnTo>
                          <a:pt x="7706" y="1068"/>
                        </a:lnTo>
                        <a:lnTo>
                          <a:pt x="7472" y="1560"/>
                        </a:lnTo>
                        <a:lnTo>
                          <a:pt x="7239" y="2135"/>
                        </a:lnTo>
                        <a:lnTo>
                          <a:pt x="7239" y="13305"/>
                        </a:lnTo>
                        <a:lnTo>
                          <a:pt x="1284" y="13305"/>
                        </a:lnTo>
                        <a:lnTo>
                          <a:pt x="701" y="13469"/>
                        </a:lnTo>
                        <a:lnTo>
                          <a:pt x="234" y="13716"/>
                        </a:lnTo>
                        <a:lnTo>
                          <a:pt x="117" y="13962"/>
                        </a:lnTo>
                        <a:lnTo>
                          <a:pt x="0" y="14373"/>
                        </a:lnTo>
                        <a:lnTo>
                          <a:pt x="117" y="14701"/>
                        </a:lnTo>
                        <a:lnTo>
                          <a:pt x="350" y="15112"/>
                        </a:lnTo>
                        <a:lnTo>
                          <a:pt x="817" y="15522"/>
                        </a:lnTo>
                        <a:lnTo>
                          <a:pt x="8173" y="20614"/>
                        </a:lnTo>
                        <a:lnTo>
                          <a:pt x="8874" y="21025"/>
                        </a:lnTo>
                        <a:lnTo>
                          <a:pt x="9457" y="21271"/>
                        </a:lnTo>
                        <a:lnTo>
                          <a:pt x="10275" y="21518"/>
                        </a:lnTo>
                        <a:lnTo>
                          <a:pt x="10742" y="21600"/>
                        </a:lnTo>
                        <a:lnTo>
                          <a:pt x="11559" y="21518"/>
                        </a:lnTo>
                        <a:lnTo>
                          <a:pt x="12259" y="21271"/>
                        </a:lnTo>
                        <a:lnTo>
                          <a:pt x="12843" y="21025"/>
                        </a:lnTo>
                        <a:lnTo>
                          <a:pt x="13544" y="20614"/>
                        </a:lnTo>
                        <a:lnTo>
                          <a:pt x="20899" y="15522"/>
                        </a:lnTo>
                        <a:lnTo>
                          <a:pt x="21366" y="15194"/>
                        </a:lnTo>
                        <a:lnTo>
                          <a:pt x="21600" y="14373"/>
                        </a:lnTo>
                        <a:lnTo>
                          <a:pt x="21600" y="14044"/>
                        </a:lnTo>
                        <a:lnTo>
                          <a:pt x="21366" y="13798"/>
                        </a:lnTo>
                        <a:lnTo>
                          <a:pt x="20899" y="13469"/>
                        </a:lnTo>
                        <a:lnTo>
                          <a:pt x="20199" y="13305"/>
                        </a:lnTo>
                        <a:lnTo>
                          <a:pt x="14711" y="13305"/>
                        </a:lnTo>
                        <a:close/>
                      </a:path>
                    </a:pathLst>
                  </a:custGeom>
                  <a:grpFill/>
                  <a:ln w="12700" cap="flat">
                    <a:noFill/>
                    <a:miter lim="400000"/>
                  </a:ln>
                  <a:effectLst/>
                </p:spPr>
                <p:txBody>
                  <a:bodyPr wrap="square" lIns="91440" tIns="45720" rIns="91440" bIns="45720" anchor="ctr">
                    <a:normAutofit fontScale="85000" lnSpcReduction="20000"/>
                  </a:bodyPr>
                  <a:lstStyle/>
                  <a:p>
                    <a:pPr algn="ctr"/>
                  </a:p>
                </p:txBody>
              </p:sp>
            </p:grpSp>
          </p:grpSp>
        </p:grpSp>
        <p:sp>
          <p:nvSpPr>
            <p:cNvPr id="7" name="ïsḷïďê"/>
            <p:cNvSpPr txBox="1"/>
            <p:nvPr/>
          </p:nvSpPr>
          <p:spPr>
            <a:xfrm>
              <a:off x="1500505" y="1545985"/>
              <a:ext cx="3011174" cy="392512"/>
            </a:xfrm>
            <a:prstGeom prst="rect">
              <a:avLst/>
            </a:prstGeom>
            <a:noFill/>
            <a:ln>
              <a:noFill/>
            </a:ln>
          </p:spPr>
          <p:txBody>
            <a:bodyPr wrap="square" lIns="91440" tIns="45720" rIns="91440" bIns="45720" anchor="t" anchorCtr="0">
              <a:noAutofit/>
            </a:bodyPr>
            <a:lstStyle/>
            <a:p>
              <a:pPr marL="0" marR="0" lvl="0" indent="0" algn="r" defTabSz="913765" rtl="0" eaLnBrk="1" fontAlgn="auto" latinLnBrk="0" hangingPunct="1">
                <a:lnSpc>
                  <a:spcPct val="100000"/>
                </a:lnSpc>
                <a:spcBef>
                  <a:spcPts val="0"/>
                </a:spcBef>
                <a:spcAft>
                  <a:spcPts val="0"/>
                </a:spcAft>
                <a:buClrTx/>
                <a:buSzPct val="25000"/>
                <a:buFontTx/>
                <a:buNone/>
                <a:defRPr/>
              </a:pPr>
              <a:r>
                <a:rPr kumimoji="0" lang="zh-CN" altLang="de-DE" sz="2600" b="1" i="0" u="none" strike="noStrike" kern="1200" cap="none" spc="0" normalizeH="0" baseline="0" noProof="0" dirty="0">
                  <a:ln>
                    <a:noFill/>
                  </a:ln>
                  <a:solidFill>
                    <a:srgbClr val="000000"/>
                  </a:solidFill>
                  <a:effectLst/>
                  <a:uLnTx/>
                  <a:uFillTx/>
                </a:rPr>
                <a:t>社会环境</a:t>
              </a:r>
              <a:endParaRPr kumimoji="0" lang="zh-CN" altLang="de-DE" sz="2600" b="1" i="0" u="none" strike="noStrike" kern="1200" cap="none" spc="0" normalizeH="0" baseline="0" noProof="0" dirty="0">
                <a:ln>
                  <a:noFill/>
                </a:ln>
                <a:solidFill>
                  <a:srgbClr val="000000"/>
                </a:solidFill>
                <a:effectLst/>
                <a:uLnTx/>
                <a:uFillTx/>
              </a:endParaRPr>
            </a:p>
          </p:txBody>
        </p:sp>
        <p:sp>
          <p:nvSpPr>
            <p:cNvPr id="9" name="íśļíḑe"/>
            <p:cNvSpPr txBox="1"/>
            <p:nvPr/>
          </p:nvSpPr>
          <p:spPr>
            <a:xfrm>
              <a:off x="1005205" y="4335594"/>
              <a:ext cx="3011174" cy="392512"/>
            </a:xfrm>
            <a:prstGeom prst="rect">
              <a:avLst/>
            </a:prstGeom>
            <a:noFill/>
            <a:ln>
              <a:noFill/>
            </a:ln>
          </p:spPr>
          <p:txBody>
            <a:bodyPr wrap="square" lIns="91440" tIns="45720" rIns="91440" bIns="45720" anchor="t" anchorCtr="0">
              <a:noAutofit/>
            </a:bodyPr>
            <a:lstStyle/>
            <a:p>
              <a:pPr marL="0" marR="0" lvl="0" indent="0" algn="r" defTabSz="913765" rtl="0" eaLnBrk="1" fontAlgn="auto" latinLnBrk="0" hangingPunct="1">
                <a:lnSpc>
                  <a:spcPct val="100000"/>
                </a:lnSpc>
                <a:spcBef>
                  <a:spcPts val="0"/>
                </a:spcBef>
                <a:spcAft>
                  <a:spcPts val="0"/>
                </a:spcAft>
                <a:buClrTx/>
                <a:buSzPct val="25000"/>
                <a:buFontTx/>
                <a:buNone/>
                <a:defRPr/>
              </a:pPr>
              <a:r>
                <a:rPr kumimoji="0" lang="zh-CN" altLang="de-DE" sz="2400" b="1" i="0" u="none" strike="noStrike" kern="1200" cap="none" spc="0" normalizeH="0" baseline="0" noProof="0" dirty="0">
                  <a:ln>
                    <a:noFill/>
                  </a:ln>
                  <a:solidFill>
                    <a:srgbClr val="000000"/>
                  </a:solidFill>
                  <a:effectLst/>
                  <a:uLnTx/>
                  <a:uFillTx/>
                </a:rPr>
                <a:t>教育</a:t>
              </a:r>
              <a:endParaRPr kumimoji="0" lang="zh-CN" altLang="de-DE" sz="2400" b="1" i="0" u="none" strike="noStrike" kern="1200" cap="none" spc="0" normalizeH="0" baseline="0" noProof="0" dirty="0">
                <a:ln>
                  <a:noFill/>
                </a:ln>
                <a:solidFill>
                  <a:srgbClr val="000000"/>
                </a:solidFill>
                <a:effectLst/>
                <a:uLnTx/>
                <a:uFillTx/>
              </a:endParaRPr>
            </a:p>
          </p:txBody>
        </p:sp>
        <p:sp>
          <p:nvSpPr>
            <p:cNvPr id="11" name="íšḷïďé"/>
            <p:cNvSpPr txBox="1"/>
            <p:nvPr/>
          </p:nvSpPr>
          <p:spPr>
            <a:xfrm>
              <a:off x="8060234" y="1938415"/>
              <a:ext cx="3011174" cy="392512"/>
            </a:xfrm>
            <a:prstGeom prst="rect">
              <a:avLst/>
            </a:prstGeom>
            <a:noFill/>
            <a:ln>
              <a:noFill/>
            </a:ln>
          </p:spPr>
          <p:txBody>
            <a:bodyPr wrap="square" lIns="91440" tIns="45720" rIns="91440" bIns="45720" anchor="t" anchorCtr="0">
              <a:no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de-DE" sz="2900" b="1" i="0" u="none" strike="noStrike" kern="1200" cap="none" spc="0" normalizeH="0" baseline="0" noProof="0" dirty="0">
                  <a:ln>
                    <a:noFill/>
                  </a:ln>
                  <a:solidFill>
                    <a:srgbClr val="000000"/>
                  </a:solidFill>
                  <a:effectLst/>
                  <a:uLnTx/>
                  <a:uFillTx/>
                </a:rPr>
                <a:t>心理</a:t>
              </a:r>
              <a:endParaRPr kumimoji="0" lang="zh-CN" altLang="de-DE" sz="2900" b="1" i="0" u="none" strike="noStrike" kern="1200" cap="none" spc="0" normalizeH="0" baseline="0" noProof="0" dirty="0">
                <a:ln>
                  <a:noFill/>
                </a:ln>
                <a:solidFill>
                  <a:srgbClr val="000000"/>
                </a:solidFill>
                <a:effectLst/>
                <a:uLnTx/>
                <a:uFillTx/>
              </a:endParaRPr>
            </a:p>
          </p:txBody>
        </p:sp>
        <p:sp>
          <p:nvSpPr>
            <p:cNvPr id="13" name="îSlîḋé"/>
            <p:cNvSpPr txBox="1"/>
            <p:nvPr/>
          </p:nvSpPr>
          <p:spPr>
            <a:xfrm>
              <a:off x="7583984" y="5214434"/>
              <a:ext cx="3011174" cy="392512"/>
            </a:xfrm>
            <a:prstGeom prst="rect">
              <a:avLst/>
            </a:prstGeom>
            <a:noFill/>
            <a:ln>
              <a:noFill/>
            </a:ln>
          </p:spPr>
          <p:txBody>
            <a:bodyPr wrap="square" lIns="91440" tIns="45720" rIns="91440" bIns="45720" anchor="t" anchorCtr="0">
              <a:no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de-DE" sz="3200" b="1" i="0" u="none" strike="noStrike" kern="1200" cap="none" spc="0" normalizeH="0" baseline="0" noProof="0" dirty="0">
                  <a:ln>
                    <a:noFill/>
                  </a:ln>
                  <a:solidFill>
                    <a:srgbClr val="000000"/>
                  </a:solidFill>
                  <a:effectLst/>
                  <a:uLnTx/>
                  <a:uFillTx/>
                </a:rPr>
                <a:t>经济</a:t>
              </a:r>
              <a:endParaRPr kumimoji="0" lang="zh-CN" altLang="de-DE" sz="3200" b="1" i="0" u="none" strike="noStrike" kern="1200" cap="none" spc="0" normalizeH="0" baseline="0" noProof="0" dirty="0">
                <a:ln>
                  <a:noFill/>
                </a:ln>
                <a:solidFill>
                  <a:srgbClr val="000000"/>
                </a:solidFill>
                <a:effectLst/>
                <a:uLnTx/>
                <a:uFillTx/>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iṧḷíďe"/>
          <p:cNvSpPr/>
          <p:nvPr/>
        </p:nvSpPr>
        <p:spPr>
          <a:xfrm>
            <a:off x="11425555" y="6169025"/>
            <a:ext cx="1026160" cy="1026160"/>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p>
            <a:pPr marL="225425" indent="-225425" algn="ctr" fontAlgn="base">
              <a:spcBef>
                <a:spcPct val="0"/>
              </a:spcBef>
              <a:spcAft>
                <a:spcPct val="0"/>
              </a:spcAft>
            </a:pPr>
            <a:endParaRPr lang="en-US" sz="1600" kern="0" dirty="0">
              <a:solidFill>
                <a:prstClr val="black"/>
              </a:solidFill>
            </a:endParaRPr>
          </a:p>
        </p:txBody>
      </p:sp>
      <p:sp>
        <p:nvSpPr>
          <p:cNvPr id="2" name="标题 1"/>
          <p:cNvSpPr>
            <a:spLocks noGrp="1"/>
          </p:cNvSpPr>
          <p:nvPr>
            <p:ph type="title"/>
          </p:nvPr>
        </p:nvSpPr>
        <p:spPr/>
        <p:txBody>
          <a:bodyPr/>
          <a:lstStyle/>
          <a:p>
            <a:r>
              <a:rPr lang="zh-CN" altLang="en-US" sz="3200" dirty="0">
                <a:solidFill>
                  <a:srgbClr val="FF0000"/>
                </a:solidFill>
                <a:sym typeface="+mn-ea"/>
              </a:rPr>
              <a:t>社会环境因素</a:t>
            </a:r>
            <a:endParaRPr lang="zh-CN" altLang="en-US" sz="3200" dirty="0">
              <a:solidFill>
                <a:srgbClr val="FF0000"/>
              </a:solidFill>
              <a:sym typeface="+mn-ea"/>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7" name="îślíḓe"/>
          <p:cNvSpPr/>
          <p:nvPr/>
        </p:nvSpPr>
        <p:spPr>
          <a:xfrm>
            <a:off x="1600835" y="2038985"/>
            <a:ext cx="2112010" cy="2112010"/>
          </a:xfrm>
          <a:prstGeom prst="ellipse">
            <a:avLst/>
          </a:prstGeom>
          <a:noFill/>
          <a:ln w="28575" cmpd="sng">
            <a:solidFill>
              <a:schemeClr val="tx2"/>
            </a:solidFill>
            <a:prstDash val="sysDot"/>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dirty="0"/>
          </a:p>
        </p:txBody>
      </p:sp>
      <p:sp>
        <p:nvSpPr>
          <p:cNvPr id="11" name="î$ḷîďé"/>
          <p:cNvSpPr/>
          <p:nvPr/>
        </p:nvSpPr>
        <p:spPr>
          <a:xfrm>
            <a:off x="669925" y="1729105"/>
            <a:ext cx="2113280" cy="157353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r>
              <a:rPr lang="en-US" altLang="zh-CN" b="1" dirty="0"/>
              <a:t>经济基础决定上层建筑。</a:t>
            </a:r>
            <a:endParaRPr lang="en-US" altLang="zh-CN" b="1" dirty="0"/>
          </a:p>
        </p:txBody>
      </p:sp>
      <p:sp>
        <p:nvSpPr>
          <p:cNvPr id="17" name="iślîḋê"/>
          <p:cNvSpPr/>
          <p:nvPr/>
        </p:nvSpPr>
        <p:spPr>
          <a:xfrm>
            <a:off x="8341995" y="1857375"/>
            <a:ext cx="2442845" cy="2406650"/>
          </a:xfrm>
          <a:prstGeom prst="ellipse">
            <a:avLst/>
          </a:prstGeom>
          <a:noFill/>
          <a:ln w="28575" cmpd="sng">
            <a:solidFill>
              <a:schemeClr val="tx2"/>
            </a:solidFill>
            <a:prstDash val="sysDot"/>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dirty="0"/>
          </a:p>
        </p:txBody>
      </p:sp>
      <p:sp>
        <p:nvSpPr>
          <p:cNvPr id="18" name="i$ḷiďé"/>
          <p:cNvSpPr/>
          <p:nvPr/>
        </p:nvSpPr>
        <p:spPr>
          <a:xfrm>
            <a:off x="7613015" y="1120775"/>
            <a:ext cx="2400935" cy="2337435"/>
          </a:xfrm>
          <a:prstGeom prst="ellipse">
            <a:avLst/>
          </a:prstGeom>
          <a:solidFill>
            <a:schemeClr val="bg1"/>
          </a:solidFill>
          <a:ln w="34925">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r>
              <a:rPr lang="en-US" altLang="zh-CN" sz="1600" b="1" dirty="0">
                <a:solidFill>
                  <a:schemeClr val="tx1"/>
                </a:solidFill>
              </a:rPr>
              <a:t>当今社会，</a:t>
            </a:r>
            <a:r>
              <a:rPr lang="en-US" altLang="zh-CN" sz="1600" b="1" dirty="0">
                <a:solidFill>
                  <a:srgbClr val="FF0000"/>
                </a:solidFill>
              </a:rPr>
              <a:t>信息技术高度发达</a:t>
            </a:r>
            <a:r>
              <a:rPr lang="en-US" altLang="zh-CN" sz="1600" b="1" dirty="0">
                <a:solidFill>
                  <a:schemeClr val="tx1"/>
                </a:solidFill>
              </a:rPr>
              <a:t>，网络成为了人们获取信息、交流、娱乐的主要渠道之一。</a:t>
            </a:r>
            <a:endParaRPr lang="en-US" altLang="zh-CN" sz="1600" b="1" dirty="0">
              <a:solidFill>
                <a:schemeClr val="tx1"/>
              </a:solidFill>
            </a:endParaRPr>
          </a:p>
        </p:txBody>
      </p:sp>
      <p:sp>
        <p:nvSpPr>
          <p:cNvPr id="20" name="í$ľiḓè"/>
          <p:cNvSpPr/>
          <p:nvPr/>
        </p:nvSpPr>
        <p:spPr>
          <a:xfrm>
            <a:off x="8856980" y="3246120"/>
            <a:ext cx="2999105" cy="276923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r>
              <a:rPr lang="en-US" altLang="zh-CN" b="1" dirty="0"/>
              <a:t>大学生沉迷网络的原因之一就是受到了社会环境的影响，网络成为了他们生活中不可或缺的一部分。</a:t>
            </a:r>
            <a:endParaRPr lang="en-US" altLang="zh-CN" b="1" dirty="0"/>
          </a:p>
        </p:txBody>
      </p:sp>
      <p:sp>
        <p:nvSpPr>
          <p:cNvPr id="27" name="i$ḷiďé"/>
          <p:cNvSpPr/>
          <p:nvPr/>
        </p:nvSpPr>
        <p:spPr>
          <a:xfrm>
            <a:off x="3813430" y="4993786"/>
            <a:ext cx="1344151" cy="1344150"/>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p>
            <a:pPr algn="ctr"/>
            <a:endParaRPr lang="en-US" sz="2400" b="1" dirty="0"/>
          </a:p>
        </p:txBody>
      </p:sp>
      <p:sp>
        <p:nvSpPr>
          <p:cNvPr id="24" name="椭圆 23"/>
          <p:cNvSpPr/>
          <p:nvPr/>
        </p:nvSpPr>
        <p:spPr>
          <a:xfrm>
            <a:off x="4439920" y="2038985"/>
            <a:ext cx="3258185" cy="3291205"/>
          </a:xfrm>
          <a:prstGeom prst="ellipse">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6" name="组合 25"/>
          <p:cNvGrpSpPr/>
          <p:nvPr/>
        </p:nvGrpSpPr>
        <p:grpSpPr>
          <a:xfrm>
            <a:off x="1191260" y="3246120"/>
            <a:ext cx="3183890" cy="3361055"/>
            <a:chOff x="1379" y="5550"/>
            <a:chExt cx="5014" cy="5293"/>
          </a:xfrm>
        </p:grpSpPr>
        <p:sp>
          <p:nvSpPr>
            <p:cNvPr id="8" name="ísļïḑe"/>
            <p:cNvSpPr/>
            <p:nvPr/>
          </p:nvSpPr>
          <p:spPr>
            <a:xfrm>
              <a:off x="1379" y="5550"/>
              <a:ext cx="5014" cy="5293"/>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ltLang="zh-CN" sz="1600" b="1" kern="0" dirty="0">
                <a:solidFill>
                  <a:schemeClr val="tx1"/>
                </a:solidFill>
                <a:sym typeface="+mn-ea"/>
              </a:endParaRPr>
            </a:p>
          </p:txBody>
        </p:sp>
        <p:sp>
          <p:nvSpPr>
            <p:cNvPr id="25" name="文本框 24"/>
            <p:cNvSpPr txBox="1"/>
            <p:nvPr/>
          </p:nvSpPr>
          <p:spPr>
            <a:xfrm rot="10800000" flipV="1">
              <a:off x="1869" y="6520"/>
              <a:ext cx="3942" cy="3633"/>
            </a:xfrm>
            <a:prstGeom prst="rect">
              <a:avLst/>
            </a:prstGeom>
            <a:noFill/>
          </p:spPr>
          <p:txBody>
            <a:bodyPr wrap="square" rtlCol="0">
              <a:spAutoFit/>
            </a:bodyPr>
            <a:p>
              <a:pPr algn="ctr"/>
              <a:r>
                <a:rPr lang="en-US" altLang="zh-CN" b="1" dirty="0">
                  <a:sym typeface="+mn-ea"/>
                </a:rPr>
                <a:t>       人的本质是一切社会关系的总和，</a:t>
              </a:r>
              <a:r>
                <a:rPr lang="en-US" altLang="zh-CN" b="1" dirty="0">
                  <a:solidFill>
                    <a:srgbClr val="FF0000"/>
                  </a:solidFill>
                  <a:sym typeface="+mn-ea"/>
                </a:rPr>
                <a:t>社会环境是人的行为、思想的基础</a:t>
              </a:r>
              <a:r>
                <a:rPr lang="en-US" altLang="zh-CN" b="1" dirty="0">
                  <a:sym typeface="+mn-ea"/>
                </a:rPr>
                <a:t>。社会环境的变化会反过来影响个体的思想和行为，人的行为和思想受到社会条件的制约和影响。</a:t>
              </a: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solidFill>
                  <a:srgbClr val="7030A0"/>
                </a:solidFill>
              </a:rPr>
              <a:t>心理因素</a:t>
            </a:r>
            <a:endParaRPr lang="zh-CN" altLang="en-US" sz="3200" dirty="0">
              <a:solidFill>
                <a:srgbClr val="7030A0"/>
              </a:solidFill>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cxnSp>
        <p:nvCxnSpPr>
          <p:cNvPr id="89" name="直接连接符 88"/>
          <p:cNvCxnSpPr/>
          <p:nvPr/>
        </p:nvCxnSpPr>
        <p:spPr>
          <a:xfrm flipV="1">
            <a:off x="5196840" y="3399155"/>
            <a:ext cx="6152515" cy="762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91" name="肘形连接符 8"/>
          <p:cNvCxnSpPr/>
          <p:nvPr/>
        </p:nvCxnSpPr>
        <p:spPr>
          <a:xfrm flipV="1">
            <a:off x="2978785" y="1570990"/>
            <a:ext cx="2886710" cy="1835785"/>
          </a:xfrm>
          <a:prstGeom prst="bentConnector3">
            <a:avLst>
              <a:gd name="adj1" fmla="val 50022"/>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2" name="肘形连接符 9"/>
          <p:cNvCxnSpPr/>
          <p:nvPr/>
        </p:nvCxnSpPr>
        <p:spPr>
          <a:xfrm>
            <a:off x="2856865" y="3406775"/>
            <a:ext cx="3130550" cy="1803400"/>
          </a:xfrm>
          <a:prstGeom prst="bentConnector3">
            <a:avLst>
              <a:gd name="adj1" fmla="val 50000"/>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4" name="ïṧ1îḑè"/>
          <p:cNvSpPr txBox="1"/>
          <p:nvPr/>
        </p:nvSpPr>
        <p:spPr>
          <a:xfrm>
            <a:off x="6192520" y="2585085"/>
            <a:ext cx="5521960" cy="821690"/>
          </a:xfrm>
          <a:prstGeom prst="rect">
            <a:avLst/>
          </a:prstGeom>
          <a:noFill/>
        </p:spPr>
        <p:txBody>
          <a:bodyPr wrap="square" lIns="90000" tIns="46800" rIns="90000" bIns="46800" rtlCol="0">
            <a:normAutofit/>
          </a:bodyPr>
          <a:lstStyle/>
          <a:p>
            <a:pPr marL="171450" indent="-171450">
              <a:lnSpc>
                <a:spcPct val="120000"/>
              </a:lnSpc>
              <a:buFont typeface="Arial" panose="020B0604020202020204" pitchFamily="34" charset="0"/>
              <a:buChar char="•"/>
            </a:pPr>
            <a:r>
              <a:rPr lang="en-US" altLang="zh-CN" sz="1600" dirty="0"/>
              <a:t>个人心理因素也是大学生沉迷网络的原因之一，同时也与社会存在和社会意识的影响密不可分。</a:t>
            </a:r>
            <a:endParaRPr lang="en-US" altLang="zh-CN" sz="1600" dirty="0"/>
          </a:p>
        </p:txBody>
      </p:sp>
      <p:sp>
        <p:nvSpPr>
          <p:cNvPr id="105" name="ïsḷïḑè"/>
          <p:cNvSpPr txBox="1"/>
          <p:nvPr/>
        </p:nvSpPr>
        <p:spPr>
          <a:xfrm>
            <a:off x="6009005" y="1121410"/>
            <a:ext cx="5521960" cy="1160145"/>
          </a:xfrm>
          <a:prstGeom prst="rect">
            <a:avLst/>
          </a:prstGeom>
          <a:noFill/>
        </p:spPr>
        <p:txBody>
          <a:bodyPr wrap="square" rtlCol="0" anchor="ctr">
            <a:normAutofit/>
          </a:bodyPr>
          <a:lstStyle/>
          <a:p>
            <a:r>
              <a:rPr lang="en-US" altLang="zh-CN" sz="2000" b="1" dirty="0"/>
              <a:t>存在决定思维，</a:t>
            </a:r>
            <a:r>
              <a:rPr lang="en-US" altLang="zh-CN" sz="2000" b="1" dirty="0">
                <a:solidFill>
                  <a:srgbClr val="7030A0"/>
                </a:solidFill>
              </a:rPr>
              <a:t>人们的观念和行为是由阶级地位和社会环境等客观因素所决定的</a:t>
            </a:r>
            <a:r>
              <a:rPr lang="en-US" altLang="zh-CN" sz="2000" b="1" dirty="0"/>
              <a:t>。个体的心理和行为是社会存在和社会意识的表现。</a:t>
            </a:r>
            <a:endParaRPr lang="en-US" altLang="zh-CN" sz="2000" b="1" dirty="0"/>
          </a:p>
        </p:txBody>
      </p:sp>
      <p:sp>
        <p:nvSpPr>
          <p:cNvPr id="100" name="i$ľiḓê"/>
          <p:cNvSpPr txBox="1"/>
          <p:nvPr/>
        </p:nvSpPr>
        <p:spPr>
          <a:xfrm>
            <a:off x="6137910" y="4283710"/>
            <a:ext cx="5521960" cy="2019935"/>
          </a:xfrm>
          <a:prstGeom prst="rect">
            <a:avLst/>
          </a:prstGeom>
          <a:noFill/>
        </p:spPr>
        <p:txBody>
          <a:bodyPr wrap="square" lIns="90000" tIns="46800" rIns="90000" bIns="46800" rtlCol="0">
            <a:noAutofit/>
          </a:bodyPr>
          <a:lstStyle/>
          <a:p>
            <a:pPr marL="171450" indent="-171450">
              <a:lnSpc>
                <a:spcPct val="120000"/>
              </a:lnSpc>
              <a:buFont typeface="Arial" panose="020B0604020202020204" pitchFamily="34" charset="0"/>
              <a:buChar char="•"/>
            </a:pPr>
            <a:r>
              <a:rPr lang="en-US" altLang="zh-CN" sz="1600" dirty="0"/>
              <a:t>大学生在学习、娱乐、社交等方面的需求得到了满足</a:t>
            </a:r>
            <a:endParaRPr lang="en-US" altLang="zh-CN" sz="1600" dirty="0"/>
          </a:p>
          <a:p>
            <a:pPr marL="171450" indent="-171450">
              <a:lnSpc>
                <a:spcPct val="120000"/>
              </a:lnSpc>
              <a:buFont typeface="Arial" panose="020B0604020202020204" pitchFamily="34" charset="0"/>
              <a:buChar char="•"/>
            </a:pPr>
            <a:r>
              <a:rPr lang="en-US" altLang="zh-CN" sz="1600" dirty="0"/>
              <a:t>现代社会普遍存在着快节奏、焦虑、孤独等问题，网络作为一种虚拟的社交方式可以让大学生在网络上寻求安慰，暂时忘却现实的艰辛，获得一种短暂的快感。</a:t>
            </a:r>
            <a:endParaRPr lang="en-US" altLang="zh-CN" sz="1600" dirty="0"/>
          </a:p>
          <a:p>
            <a:pPr marL="171450" indent="-171450">
              <a:lnSpc>
                <a:spcPct val="120000"/>
              </a:lnSpc>
              <a:buFont typeface="Arial" panose="020B0604020202020204" pitchFamily="34" charset="0"/>
              <a:buChar char="•"/>
            </a:pPr>
            <a:r>
              <a:rPr lang="en-US" altLang="zh-CN" sz="1600" dirty="0"/>
              <a:t>现代大学生面临的学业压力、就业压力等多种压力，他们需要一种途径来释放压力、缓解疲劳和焦虑，网络成为了他们的一个出口和逃避现实的手段。</a:t>
            </a:r>
            <a:endParaRPr lang="en-US" altLang="zh-CN" sz="1600" dirty="0"/>
          </a:p>
        </p:txBody>
      </p:sp>
      <p:sp>
        <p:nvSpPr>
          <p:cNvPr id="101" name="îṩḻíḍe"/>
          <p:cNvSpPr txBox="1"/>
          <p:nvPr/>
        </p:nvSpPr>
        <p:spPr>
          <a:xfrm>
            <a:off x="6192520" y="3560445"/>
            <a:ext cx="5521960" cy="960120"/>
          </a:xfrm>
          <a:prstGeom prst="rect">
            <a:avLst/>
          </a:prstGeom>
          <a:noFill/>
        </p:spPr>
        <p:txBody>
          <a:bodyPr wrap="square" rtlCol="0" anchor="ctr">
            <a:normAutofit/>
          </a:bodyPr>
          <a:lstStyle/>
          <a:p>
            <a:r>
              <a:rPr lang="en-US" altLang="zh-CN" sz="2400" b="1" dirty="0">
                <a:solidFill>
                  <a:srgbClr val="7030A0"/>
                </a:solidFill>
              </a:rPr>
              <a:t>需求决定消费</a:t>
            </a:r>
            <a:endParaRPr lang="en-US" altLang="zh-CN" sz="2400" b="1" dirty="0">
              <a:solidFill>
                <a:srgbClr val="7030A0"/>
              </a:solidFill>
            </a:endParaRPr>
          </a:p>
        </p:txBody>
      </p:sp>
      <p:pic>
        <p:nvPicPr>
          <p:cNvPr id="112" name="图片 111" descr="2"/>
          <p:cNvPicPr>
            <a:picLocks noChangeAspect="1"/>
          </p:cNvPicPr>
          <p:nvPr/>
        </p:nvPicPr>
        <p:blipFill>
          <a:blip r:embed="rId1"/>
          <a:stretch>
            <a:fillRect/>
          </a:stretch>
        </p:blipFill>
        <p:spPr>
          <a:xfrm>
            <a:off x="0" y="1670050"/>
            <a:ext cx="3900170" cy="390652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000" fill="hold">
                                          <p:stCondLst>
                                            <p:cond delay="0"/>
                                          </p:stCondLst>
                                        </p:cTn>
                                        <p:tgtEl>
                                          <p:spTgt spid="104"/>
                                        </p:tgtEl>
                                        <p:attrNameLst>
                                          <p:attrName>style.visibility</p:attrName>
                                        </p:attrNameLst>
                                      </p:cBhvr>
                                      <p:to>
                                        <p:strVal val="visible"/>
                                      </p:to>
                                    </p:set>
                                    <p:anim calcmode="lin" valueType="num">
                                      <p:cBhvr additive="base">
                                        <p:cTn id="7" dur="1000" fill="hold"/>
                                        <p:tgtEl>
                                          <p:spTgt spid="104"/>
                                        </p:tgtEl>
                                        <p:attrNameLst>
                                          <p:attrName>ppt_x</p:attrName>
                                        </p:attrNameLst>
                                      </p:cBhvr>
                                      <p:tavLst>
                                        <p:tav tm="0">
                                          <p:val>
                                            <p:strVal val="1+#ppt_w/2"/>
                                          </p:val>
                                        </p:tav>
                                        <p:tav tm="100000">
                                          <p:val>
                                            <p:strVal val="#ppt_x"/>
                                          </p:val>
                                        </p:tav>
                                      </p:tavLst>
                                    </p:anim>
                                    <p:anim calcmode="lin" valueType="num">
                                      <p:cBhvr additive="base">
                                        <p:cTn id="8" dur="1000" fill="hold"/>
                                        <p:tgtEl>
                                          <p:spTgt spid="10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000" fill="hold">
                                          <p:stCondLst>
                                            <p:cond delay="0"/>
                                          </p:stCondLst>
                                        </p:cTn>
                                        <p:tgtEl>
                                          <p:spTgt spid="100"/>
                                        </p:tgtEl>
                                        <p:attrNameLst>
                                          <p:attrName>style.visibility</p:attrName>
                                        </p:attrNameLst>
                                      </p:cBhvr>
                                      <p:to>
                                        <p:strVal val="visible"/>
                                      </p:to>
                                    </p:set>
                                    <p:anim calcmode="lin" valueType="num">
                                      <p:cBhvr additive="base">
                                        <p:cTn id="11" dur="1000" fill="hold"/>
                                        <p:tgtEl>
                                          <p:spTgt spid="100"/>
                                        </p:tgtEl>
                                        <p:attrNameLst>
                                          <p:attrName>ppt_x</p:attrName>
                                        </p:attrNameLst>
                                      </p:cBhvr>
                                      <p:tavLst>
                                        <p:tav tm="0">
                                          <p:val>
                                            <p:strVal val="1+#ppt_w/2"/>
                                          </p:val>
                                        </p:tav>
                                        <p:tav tm="100000">
                                          <p:val>
                                            <p:strVal val="#ppt_x"/>
                                          </p:val>
                                        </p:tav>
                                      </p:tavLst>
                                    </p:anim>
                                    <p:anim calcmode="lin" valueType="num">
                                      <p:cBhvr additive="base">
                                        <p:cTn id="12" dur="10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P spid="10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solidFill>
                  <a:srgbClr val="00B050"/>
                </a:solidFill>
              </a:rPr>
              <a:t>教育因素</a:t>
            </a:r>
            <a:endParaRPr lang="zh-CN" altLang="en-US" sz="3200" dirty="0">
              <a:solidFill>
                <a:srgbClr val="00B050"/>
              </a:solidFill>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grpSp>
        <p:nvGrpSpPr>
          <p:cNvPr id="6" name="îśľiḋe"/>
          <p:cNvGrpSpPr/>
          <p:nvPr/>
        </p:nvGrpSpPr>
        <p:grpSpPr>
          <a:xfrm rot="0">
            <a:off x="-615315" y="-575945"/>
            <a:ext cx="1463675" cy="1462405"/>
            <a:chOff x="8018441" y="4769176"/>
            <a:chExt cx="1795463" cy="1793875"/>
          </a:xfrm>
          <a:solidFill>
            <a:schemeClr val="bg1">
              <a:lumMod val="75000"/>
            </a:schemeClr>
          </a:solidFill>
        </p:grpSpPr>
        <p:sp>
          <p:nvSpPr>
            <p:cNvPr id="35" name="iŝ1íḋè"/>
            <p:cNvSpPr/>
            <p:nvPr/>
          </p:nvSpPr>
          <p:spPr bwMode="auto">
            <a:xfrm flipH="1">
              <a:off x="8018441" y="4769176"/>
              <a:ext cx="1795463" cy="1793875"/>
            </a:xfrm>
            <a:custGeom>
              <a:avLst/>
              <a:gdLst>
                <a:gd name="T0" fmla="*/ 841 w 841"/>
                <a:gd name="T1" fmla="*/ 440 h 840"/>
                <a:gd name="T2" fmla="*/ 769 w 841"/>
                <a:gd name="T3" fmla="*/ 369 h 840"/>
                <a:gd name="T4" fmla="*/ 819 w 841"/>
                <a:gd name="T5" fmla="*/ 280 h 840"/>
                <a:gd name="T6" fmla="*/ 721 w 841"/>
                <a:gd name="T7" fmla="*/ 238 h 840"/>
                <a:gd name="T8" fmla="*/ 732 w 841"/>
                <a:gd name="T9" fmla="*/ 137 h 840"/>
                <a:gd name="T10" fmla="*/ 630 w 841"/>
                <a:gd name="T11" fmla="*/ 138 h 840"/>
                <a:gd name="T12" fmla="*/ 603 w 841"/>
                <a:gd name="T13" fmla="*/ 41 h 840"/>
                <a:gd name="T14" fmla="*/ 504 w 841"/>
                <a:gd name="T15" fmla="*/ 79 h 840"/>
                <a:gd name="T16" fmla="*/ 441 w 841"/>
                <a:gd name="T17" fmla="*/ 0 h 840"/>
                <a:gd name="T18" fmla="*/ 370 w 841"/>
                <a:gd name="T19" fmla="*/ 72 h 840"/>
                <a:gd name="T20" fmla="*/ 280 w 841"/>
                <a:gd name="T21" fmla="*/ 22 h 840"/>
                <a:gd name="T22" fmla="*/ 238 w 841"/>
                <a:gd name="T23" fmla="*/ 119 h 840"/>
                <a:gd name="T24" fmla="*/ 138 w 841"/>
                <a:gd name="T25" fmla="*/ 109 h 840"/>
                <a:gd name="T26" fmla="*/ 139 w 841"/>
                <a:gd name="T27" fmla="*/ 210 h 840"/>
                <a:gd name="T28" fmla="*/ 41 w 841"/>
                <a:gd name="T29" fmla="*/ 238 h 840"/>
                <a:gd name="T30" fmla="*/ 79 w 841"/>
                <a:gd name="T31" fmla="*/ 336 h 840"/>
                <a:gd name="T32" fmla="*/ 0 w 841"/>
                <a:gd name="T33" fmla="*/ 400 h 840"/>
                <a:gd name="T34" fmla="*/ 73 w 841"/>
                <a:gd name="T35" fmla="*/ 471 h 840"/>
                <a:gd name="T36" fmla="*/ 23 w 841"/>
                <a:gd name="T37" fmla="*/ 560 h 840"/>
                <a:gd name="T38" fmla="*/ 120 w 841"/>
                <a:gd name="T39" fmla="*/ 603 h 840"/>
                <a:gd name="T40" fmla="*/ 110 w 841"/>
                <a:gd name="T41" fmla="*/ 703 h 840"/>
                <a:gd name="T42" fmla="*/ 211 w 841"/>
                <a:gd name="T43" fmla="*/ 702 h 840"/>
                <a:gd name="T44" fmla="*/ 239 w 841"/>
                <a:gd name="T45" fmla="*/ 799 h 840"/>
                <a:gd name="T46" fmla="*/ 337 w 841"/>
                <a:gd name="T47" fmla="*/ 761 h 840"/>
                <a:gd name="T48" fmla="*/ 401 w 841"/>
                <a:gd name="T49" fmla="*/ 840 h 840"/>
                <a:gd name="T50" fmla="*/ 472 w 841"/>
                <a:gd name="T51" fmla="*/ 768 h 840"/>
                <a:gd name="T52" fmla="*/ 561 w 841"/>
                <a:gd name="T53" fmla="*/ 818 h 840"/>
                <a:gd name="T54" fmla="*/ 603 w 841"/>
                <a:gd name="T55" fmla="*/ 721 h 840"/>
                <a:gd name="T56" fmla="*/ 704 w 841"/>
                <a:gd name="T57" fmla="*/ 731 h 840"/>
                <a:gd name="T58" fmla="*/ 703 w 841"/>
                <a:gd name="T59" fmla="*/ 630 h 840"/>
                <a:gd name="T60" fmla="*/ 800 w 841"/>
                <a:gd name="T61" fmla="*/ 602 h 840"/>
                <a:gd name="T62" fmla="*/ 762 w 841"/>
                <a:gd name="T63" fmla="*/ 504 h 840"/>
                <a:gd name="T64" fmla="*/ 835 w 841"/>
                <a:gd name="T65" fmla="*/ 493 h 840"/>
                <a:gd name="T66" fmla="*/ 160 w 841"/>
                <a:gd name="T67" fmla="*/ 493 h 840"/>
                <a:gd name="T68" fmla="*/ 681 w 841"/>
                <a:gd name="T69" fmla="*/ 347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1" h="840">
                  <a:moveTo>
                    <a:pt x="835" y="493"/>
                  </a:moveTo>
                  <a:cubicBezTo>
                    <a:pt x="841" y="440"/>
                    <a:pt x="841" y="440"/>
                    <a:pt x="841" y="440"/>
                  </a:cubicBezTo>
                  <a:cubicBezTo>
                    <a:pt x="773" y="414"/>
                    <a:pt x="773" y="414"/>
                    <a:pt x="773" y="414"/>
                  </a:cubicBezTo>
                  <a:cubicBezTo>
                    <a:pt x="772" y="399"/>
                    <a:pt x="771" y="384"/>
                    <a:pt x="769" y="369"/>
                  </a:cubicBezTo>
                  <a:cubicBezTo>
                    <a:pt x="833" y="331"/>
                    <a:pt x="833" y="331"/>
                    <a:pt x="833" y="331"/>
                  </a:cubicBezTo>
                  <a:cubicBezTo>
                    <a:pt x="819" y="280"/>
                    <a:pt x="819" y="280"/>
                    <a:pt x="819" y="280"/>
                  </a:cubicBezTo>
                  <a:cubicBezTo>
                    <a:pt x="744" y="282"/>
                    <a:pt x="744" y="282"/>
                    <a:pt x="744" y="282"/>
                  </a:cubicBezTo>
                  <a:cubicBezTo>
                    <a:pt x="738" y="267"/>
                    <a:pt x="730" y="252"/>
                    <a:pt x="721" y="238"/>
                  </a:cubicBezTo>
                  <a:cubicBezTo>
                    <a:pt x="766" y="179"/>
                    <a:pt x="766" y="179"/>
                    <a:pt x="766" y="179"/>
                  </a:cubicBezTo>
                  <a:cubicBezTo>
                    <a:pt x="732" y="137"/>
                    <a:pt x="732" y="137"/>
                    <a:pt x="732" y="137"/>
                  </a:cubicBezTo>
                  <a:cubicBezTo>
                    <a:pt x="665" y="167"/>
                    <a:pt x="665" y="167"/>
                    <a:pt x="665" y="167"/>
                  </a:cubicBezTo>
                  <a:cubicBezTo>
                    <a:pt x="654" y="157"/>
                    <a:pt x="643" y="147"/>
                    <a:pt x="630" y="138"/>
                  </a:cubicBezTo>
                  <a:cubicBezTo>
                    <a:pt x="649" y="67"/>
                    <a:pt x="649" y="67"/>
                    <a:pt x="649" y="67"/>
                  </a:cubicBezTo>
                  <a:cubicBezTo>
                    <a:pt x="603" y="41"/>
                    <a:pt x="603" y="41"/>
                    <a:pt x="603" y="41"/>
                  </a:cubicBezTo>
                  <a:cubicBezTo>
                    <a:pt x="551" y="94"/>
                    <a:pt x="551" y="94"/>
                    <a:pt x="551" y="94"/>
                  </a:cubicBezTo>
                  <a:cubicBezTo>
                    <a:pt x="536" y="88"/>
                    <a:pt x="521" y="83"/>
                    <a:pt x="504" y="79"/>
                  </a:cubicBezTo>
                  <a:cubicBezTo>
                    <a:pt x="494" y="6"/>
                    <a:pt x="494" y="6"/>
                    <a:pt x="494" y="6"/>
                  </a:cubicBezTo>
                  <a:cubicBezTo>
                    <a:pt x="441" y="0"/>
                    <a:pt x="441" y="0"/>
                    <a:pt x="441" y="0"/>
                  </a:cubicBezTo>
                  <a:cubicBezTo>
                    <a:pt x="414" y="69"/>
                    <a:pt x="414" y="69"/>
                    <a:pt x="414" y="69"/>
                  </a:cubicBezTo>
                  <a:cubicBezTo>
                    <a:pt x="400" y="69"/>
                    <a:pt x="385" y="70"/>
                    <a:pt x="370" y="72"/>
                  </a:cubicBezTo>
                  <a:cubicBezTo>
                    <a:pt x="332" y="8"/>
                    <a:pt x="332" y="8"/>
                    <a:pt x="332" y="8"/>
                  </a:cubicBezTo>
                  <a:cubicBezTo>
                    <a:pt x="280" y="22"/>
                    <a:pt x="280" y="22"/>
                    <a:pt x="280" y="22"/>
                  </a:cubicBezTo>
                  <a:cubicBezTo>
                    <a:pt x="282" y="97"/>
                    <a:pt x="282" y="97"/>
                    <a:pt x="282" y="97"/>
                  </a:cubicBezTo>
                  <a:cubicBezTo>
                    <a:pt x="267" y="104"/>
                    <a:pt x="253" y="111"/>
                    <a:pt x="238" y="119"/>
                  </a:cubicBezTo>
                  <a:cubicBezTo>
                    <a:pt x="179" y="76"/>
                    <a:pt x="179" y="76"/>
                    <a:pt x="179" y="76"/>
                  </a:cubicBezTo>
                  <a:cubicBezTo>
                    <a:pt x="138" y="109"/>
                    <a:pt x="138" y="109"/>
                    <a:pt x="138" y="109"/>
                  </a:cubicBezTo>
                  <a:cubicBezTo>
                    <a:pt x="168" y="176"/>
                    <a:pt x="168" y="176"/>
                    <a:pt x="168" y="176"/>
                  </a:cubicBezTo>
                  <a:cubicBezTo>
                    <a:pt x="157" y="187"/>
                    <a:pt x="147" y="198"/>
                    <a:pt x="139" y="210"/>
                  </a:cubicBezTo>
                  <a:cubicBezTo>
                    <a:pt x="68" y="192"/>
                    <a:pt x="68" y="192"/>
                    <a:pt x="68" y="192"/>
                  </a:cubicBezTo>
                  <a:cubicBezTo>
                    <a:pt x="41" y="238"/>
                    <a:pt x="41" y="238"/>
                    <a:pt x="41" y="238"/>
                  </a:cubicBezTo>
                  <a:cubicBezTo>
                    <a:pt x="94" y="289"/>
                    <a:pt x="94" y="289"/>
                    <a:pt x="94" y="289"/>
                  </a:cubicBezTo>
                  <a:cubicBezTo>
                    <a:pt x="88" y="305"/>
                    <a:pt x="83" y="320"/>
                    <a:pt x="79" y="336"/>
                  </a:cubicBezTo>
                  <a:cubicBezTo>
                    <a:pt x="6" y="347"/>
                    <a:pt x="6" y="347"/>
                    <a:pt x="6" y="347"/>
                  </a:cubicBezTo>
                  <a:cubicBezTo>
                    <a:pt x="0" y="400"/>
                    <a:pt x="0" y="400"/>
                    <a:pt x="0" y="400"/>
                  </a:cubicBezTo>
                  <a:cubicBezTo>
                    <a:pt x="69" y="426"/>
                    <a:pt x="69" y="426"/>
                    <a:pt x="69" y="426"/>
                  </a:cubicBezTo>
                  <a:cubicBezTo>
                    <a:pt x="69" y="441"/>
                    <a:pt x="71" y="456"/>
                    <a:pt x="73" y="471"/>
                  </a:cubicBezTo>
                  <a:cubicBezTo>
                    <a:pt x="8" y="509"/>
                    <a:pt x="8" y="509"/>
                    <a:pt x="8" y="509"/>
                  </a:cubicBezTo>
                  <a:cubicBezTo>
                    <a:pt x="23" y="560"/>
                    <a:pt x="23" y="560"/>
                    <a:pt x="23" y="560"/>
                  </a:cubicBezTo>
                  <a:cubicBezTo>
                    <a:pt x="97" y="558"/>
                    <a:pt x="97" y="558"/>
                    <a:pt x="97" y="558"/>
                  </a:cubicBezTo>
                  <a:cubicBezTo>
                    <a:pt x="104" y="574"/>
                    <a:pt x="111" y="588"/>
                    <a:pt x="120" y="603"/>
                  </a:cubicBezTo>
                  <a:cubicBezTo>
                    <a:pt x="76" y="661"/>
                    <a:pt x="76" y="661"/>
                    <a:pt x="76" y="661"/>
                  </a:cubicBezTo>
                  <a:cubicBezTo>
                    <a:pt x="110" y="703"/>
                    <a:pt x="110" y="703"/>
                    <a:pt x="110" y="703"/>
                  </a:cubicBezTo>
                  <a:cubicBezTo>
                    <a:pt x="177" y="673"/>
                    <a:pt x="177" y="673"/>
                    <a:pt x="177" y="673"/>
                  </a:cubicBezTo>
                  <a:cubicBezTo>
                    <a:pt x="188" y="683"/>
                    <a:pt x="199" y="693"/>
                    <a:pt x="211" y="702"/>
                  </a:cubicBezTo>
                  <a:cubicBezTo>
                    <a:pt x="192" y="773"/>
                    <a:pt x="192" y="773"/>
                    <a:pt x="192" y="773"/>
                  </a:cubicBezTo>
                  <a:cubicBezTo>
                    <a:pt x="239" y="799"/>
                    <a:pt x="239" y="799"/>
                    <a:pt x="239" y="799"/>
                  </a:cubicBezTo>
                  <a:cubicBezTo>
                    <a:pt x="290" y="746"/>
                    <a:pt x="290" y="746"/>
                    <a:pt x="290" y="746"/>
                  </a:cubicBezTo>
                  <a:cubicBezTo>
                    <a:pt x="305" y="752"/>
                    <a:pt x="321" y="757"/>
                    <a:pt x="337" y="761"/>
                  </a:cubicBezTo>
                  <a:cubicBezTo>
                    <a:pt x="348" y="834"/>
                    <a:pt x="348" y="834"/>
                    <a:pt x="348" y="834"/>
                  </a:cubicBezTo>
                  <a:cubicBezTo>
                    <a:pt x="401" y="840"/>
                    <a:pt x="401" y="840"/>
                    <a:pt x="401" y="840"/>
                  </a:cubicBezTo>
                  <a:cubicBezTo>
                    <a:pt x="427" y="772"/>
                    <a:pt x="427" y="772"/>
                    <a:pt x="427" y="772"/>
                  </a:cubicBezTo>
                  <a:cubicBezTo>
                    <a:pt x="442" y="771"/>
                    <a:pt x="457" y="770"/>
                    <a:pt x="472" y="768"/>
                  </a:cubicBezTo>
                  <a:cubicBezTo>
                    <a:pt x="509" y="832"/>
                    <a:pt x="509" y="832"/>
                    <a:pt x="509" y="832"/>
                  </a:cubicBezTo>
                  <a:cubicBezTo>
                    <a:pt x="561" y="818"/>
                    <a:pt x="561" y="818"/>
                    <a:pt x="561" y="818"/>
                  </a:cubicBezTo>
                  <a:cubicBezTo>
                    <a:pt x="559" y="743"/>
                    <a:pt x="559" y="743"/>
                    <a:pt x="559" y="743"/>
                  </a:cubicBezTo>
                  <a:cubicBezTo>
                    <a:pt x="574" y="737"/>
                    <a:pt x="589" y="729"/>
                    <a:pt x="603" y="721"/>
                  </a:cubicBezTo>
                  <a:cubicBezTo>
                    <a:pt x="662" y="765"/>
                    <a:pt x="662" y="765"/>
                    <a:pt x="662" y="765"/>
                  </a:cubicBezTo>
                  <a:cubicBezTo>
                    <a:pt x="704" y="731"/>
                    <a:pt x="704" y="731"/>
                    <a:pt x="704" y="731"/>
                  </a:cubicBezTo>
                  <a:cubicBezTo>
                    <a:pt x="674" y="664"/>
                    <a:pt x="674" y="664"/>
                    <a:pt x="674" y="664"/>
                  </a:cubicBezTo>
                  <a:cubicBezTo>
                    <a:pt x="684" y="653"/>
                    <a:pt x="694" y="642"/>
                    <a:pt x="703" y="630"/>
                  </a:cubicBezTo>
                  <a:cubicBezTo>
                    <a:pt x="774" y="648"/>
                    <a:pt x="774" y="648"/>
                    <a:pt x="774" y="648"/>
                  </a:cubicBezTo>
                  <a:cubicBezTo>
                    <a:pt x="800" y="602"/>
                    <a:pt x="800" y="602"/>
                    <a:pt x="800" y="602"/>
                  </a:cubicBezTo>
                  <a:cubicBezTo>
                    <a:pt x="747" y="551"/>
                    <a:pt x="747" y="551"/>
                    <a:pt x="747" y="551"/>
                  </a:cubicBezTo>
                  <a:cubicBezTo>
                    <a:pt x="753" y="535"/>
                    <a:pt x="758" y="520"/>
                    <a:pt x="762" y="504"/>
                  </a:cubicBezTo>
                  <a:cubicBezTo>
                    <a:pt x="835" y="493"/>
                    <a:pt x="835" y="493"/>
                    <a:pt x="835" y="493"/>
                  </a:cubicBezTo>
                  <a:cubicBezTo>
                    <a:pt x="835" y="493"/>
                    <a:pt x="835" y="493"/>
                    <a:pt x="835" y="493"/>
                  </a:cubicBezTo>
                  <a:close/>
                  <a:moveTo>
                    <a:pt x="494" y="680"/>
                  </a:moveTo>
                  <a:cubicBezTo>
                    <a:pt x="350" y="721"/>
                    <a:pt x="201" y="637"/>
                    <a:pt x="160" y="493"/>
                  </a:cubicBezTo>
                  <a:cubicBezTo>
                    <a:pt x="120" y="350"/>
                    <a:pt x="204" y="200"/>
                    <a:pt x="347" y="160"/>
                  </a:cubicBezTo>
                  <a:cubicBezTo>
                    <a:pt x="491" y="119"/>
                    <a:pt x="640" y="203"/>
                    <a:pt x="681" y="347"/>
                  </a:cubicBezTo>
                  <a:cubicBezTo>
                    <a:pt x="722" y="490"/>
                    <a:pt x="638" y="640"/>
                    <a:pt x="494" y="6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6" name="îşľíḑè"/>
            <p:cNvSpPr/>
            <p:nvPr/>
          </p:nvSpPr>
          <p:spPr bwMode="auto">
            <a:xfrm flipH="1">
              <a:off x="8513741" y="5264476"/>
              <a:ext cx="804863" cy="803275"/>
            </a:xfrm>
            <a:custGeom>
              <a:avLst/>
              <a:gdLst>
                <a:gd name="T0" fmla="*/ 189 w 377"/>
                <a:gd name="T1" fmla="*/ 376 h 376"/>
                <a:gd name="T2" fmla="*/ 0 w 377"/>
                <a:gd name="T3" fmla="*/ 188 h 376"/>
                <a:gd name="T4" fmla="*/ 189 w 377"/>
                <a:gd name="T5" fmla="*/ 0 h 376"/>
                <a:gd name="T6" fmla="*/ 377 w 377"/>
                <a:gd name="T7" fmla="*/ 188 h 376"/>
                <a:gd name="T8" fmla="*/ 189 w 377"/>
                <a:gd name="T9" fmla="*/ 376 h 376"/>
                <a:gd name="T10" fmla="*/ 189 w 377"/>
                <a:gd name="T11" fmla="*/ 105 h 376"/>
                <a:gd name="T12" fmla="*/ 106 w 377"/>
                <a:gd name="T13" fmla="*/ 188 h 376"/>
                <a:gd name="T14" fmla="*/ 189 w 377"/>
                <a:gd name="T15" fmla="*/ 271 h 376"/>
                <a:gd name="T16" fmla="*/ 272 w 377"/>
                <a:gd name="T17" fmla="*/ 188 h 376"/>
                <a:gd name="T18" fmla="*/ 189 w 377"/>
                <a:gd name="T19" fmla="*/ 10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7" h="376">
                  <a:moveTo>
                    <a:pt x="189" y="376"/>
                  </a:moveTo>
                  <a:cubicBezTo>
                    <a:pt x="85" y="376"/>
                    <a:pt x="0" y="292"/>
                    <a:pt x="0" y="188"/>
                  </a:cubicBezTo>
                  <a:cubicBezTo>
                    <a:pt x="0" y="84"/>
                    <a:pt x="85" y="0"/>
                    <a:pt x="189" y="0"/>
                  </a:cubicBezTo>
                  <a:cubicBezTo>
                    <a:pt x="293" y="0"/>
                    <a:pt x="377" y="84"/>
                    <a:pt x="377" y="188"/>
                  </a:cubicBezTo>
                  <a:cubicBezTo>
                    <a:pt x="377" y="292"/>
                    <a:pt x="293" y="376"/>
                    <a:pt x="189" y="376"/>
                  </a:cubicBezTo>
                  <a:close/>
                  <a:moveTo>
                    <a:pt x="189" y="105"/>
                  </a:moveTo>
                  <a:cubicBezTo>
                    <a:pt x="143" y="105"/>
                    <a:pt x="106" y="142"/>
                    <a:pt x="106" y="188"/>
                  </a:cubicBezTo>
                  <a:cubicBezTo>
                    <a:pt x="106" y="234"/>
                    <a:pt x="143" y="271"/>
                    <a:pt x="189" y="271"/>
                  </a:cubicBezTo>
                  <a:cubicBezTo>
                    <a:pt x="235" y="271"/>
                    <a:pt x="272" y="234"/>
                    <a:pt x="272" y="188"/>
                  </a:cubicBezTo>
                  <a:cubicBezTo>
                    <a:pt x="272" y="142"/>
                    <a:pt x="235" y="105"/>
                    <a:pt x="18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cxnSp>
        <p:nvCxnSpPr>
          <p:cNvPr id="7" name="直接连接符 6"/>
          <p:cNvCxnSpPr/>
          <p:nvPr/>
        </p:nvCxnSpPr>
        <p:spPr>
          <a:xfrm flipH="1" flipV="1">
            <a:off x="1215390" y="2546350"/>
            <a:ext cx="3132455" cy="635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6831330" y="2995295"/>
            <a:ext cx="4641850"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1" name="ïṥlïďé"/>
          <p:cNvGrpSpPr/>
          <p:nvPr/>
        </p:nvGrpSpPr>
        <p:grpSpPr>
          <a:xfrm rot="0">
            <a:off x="4485005" y="1773555"/>
            <a:ext cx="1717675" cy="1717675"/>
            <a:chOff x="7419974" y="965040"/>
            <a:chExt cx="2107037" cy="2107037"/>
          </a:xfrm>
          <a:solidFill>
            <a:srgbClr val="138B35">
              <a:alpha val="70000"/>
            </a:srgbClr>
          </a:solidFill>
        </p:grpSpPr>
        <p:sp>
          <p:nvSpPr>
            <p:cNvPr id="33" name="i$líḍè"/>
            <p:cNvSpPr/>
            <p:nvPr/>
          </p:nvSpPr>
          <p:spPr bwMode="auto">
            <a:xfrm>
              <a:off x="7419974" y="965040"/>
              <a:ext cx="2107037" cy="2107037"/>
            </a:xfrm>
            <a:custGeom>
              <a:avLst/>
              <a:gdLst>
                <a:gd name="T0" fmla="*/ 1840 w 1840"/>
                <a:gd name="T1" fmla="*/ 964 h 1840"/>
                <a:gd name="T2" fmla="*/ 1682 w 1840"/>
                <a:gd name="T3" fmla="*/ 808 h 1840"/>
                <a:gd name="T4" fmla="*/ 1791 w 1840"/>
                <a:gd name="T5" fmla="*/ 614 h 1840"/>
                <a:gd name="T6" fmla="*/ 1578 w 1840"/>
                <a:gd name="T7" fmla="*/ 521 h 1840"/>
                <a:gd name="T8" fmla="*/ 1602 w 1840"/>
                <a:gd name="T9" fmla="*/ 301 h 1840"/>
                <a:gd name="T10" fmla="*/ 1379 w 1840"/>
                <a:gd name="T11" fmla="*/ 303 h 1840"/>
                <a:gd name="T12" fmla="*/ 1318 w 1840"/>
                <a:gd name="T13" fmla="*/ 90 h 1840"/>
                <a:gd name="T14" fmla="*/ 1103 w 1840"/>
                <a:gd name="T15" fmla="*/ 173 h 1840"/>
                <a:gd name="T16" fmla="*/ 964 w 1840"/>
                <a:gd name="T17" fmla="*/ 0 h 1840"/>
                <a:gd name="T18" fmla="*/ 808 w 1840"/>
                <a:gd name="T19" fmla="*/ 159 h 1840"/>
                <a:gd name="T20" fmla="*/ 613 w 1840"/>
                <a:gd name="T21" fmla="*/ 49 h 1840"/>
                <a:gd name="T22" fmla="*/ 521 w 1840"/>
                <a:gd name="T23" fmla="*/ 262 h 1840"/>
                <a:gd name="T24" fmla="*/ 301 w 1840"/>
                <a:gd name="T25" fmla="*/ 239 h 1840"/>
                <a:gd name="T26" fmla="*/ 303 w 1840"/>
                <a:gd name="T27" fmla="*/ 461 h 1840"/>
                <a:gd name="T28" fmla="*/ 89 w 1840"/>
                <a:gd name="T29" fmla="*/ 522 h 1840"/>
                <a:gd name="T30" fmla="*/ 173 w 1840"/>
                <a:gd name="T31" fmla="*/ 737 h 1840"/>
                <a:gd name="T32" fmla="*/ 0 w 1840"/>
                <a:gd name="T33" fmla="*/ 877 h 1840"/>
                <a:gd name="T34" fmla="*/ 159 w 1840"/>
                <a:gd name="T35" fmla="*/ 1032 h 1840"/>
                <a:gd name="T36" fmla="*/ 49 w 1840"/>
                <a:gd name="T37" fmla="*/ 1227 h 1840"/>
                <a:gd name="T38" fmla="*/ 262 w 1840"/>
                <a:gd name="T39" fmla="*/ 1320 h 1840"/>
                <a:gd name="T40" fmla="*/ 239 w 1840"/>
                <a:gd name="T41" fmla="*/ 1540 h 1840"/>
                <a:gd name="T42" fmla="*/ 461 w 1840"/>
                <a:gd name="T43" fmla="*/ 1538 h 1840"/>
                <a:gd name="T44" fmla="*/ 522 w 1840"/>
                <a:gd name="T45" fmla="*/ 1751 h 1840"/>
                <a:gd name="T46" fmla="*/ 737 w 1840"/>
                <a:gd name="T47" fmla="*/ 1668 h 1840"/>
                <a:gd name="T48" fmla="*/ 876 w 1840"/>
                <a:gd name="T49" fmla="*/ 1840 h 1840"/>
                <a:gd name="T50" fmla="*/ 1032 w 1840"/>
                <a:gd name="T51" fmla="*/ 1682 h 1840"/>
                <a:gd name="T52" fmla="*/ 1227 w 1840"/>
                <a:gd name="T53" fmla="*/ 1791 h 1840"/>
                <a:gd name="T54" fmla="*/ 1319 w 1840"/>
                <a:gd name="T55" fmla="*/ 1579 h 1840"/>
                <a:gd name="T56" fmla="*/ 1540 w 1840"/>
                <a:gd name="T57" fmla="*/ 1602 h 1840"/>
                <a:gd name="T58" fmla="*/ 1538 w 1840"/>
                <a:gd name="T59" fmla="*/ 1380 h 1840"/>
                <a:gd name="T60" fmla="*/ 1751 w 1840"/>
                <a:gd name="T61" fmla="*/ 1318 h 1840"/>
                <a:gd name="T62" fmla="*/ 1668 w 1840"/>
                <a:gd name="T63" fmla="*/ 1104 h 1840"/>
                <a:gd name="T64" fmla="*/ 1081 w 1840"/>
                <a:gd name="T65" fmla="*/ 1490 h 1840"/>
                <a:gd name="T66" fmla="*/ 759 w 1840"/>
                <a:gd name="T67" fmla="*/ 351 h 1840"/>
                <a:gd name="T68" fmla="*/ 1081 w 1840"/>
                <a:gd name="T69" fmla="*/ 1490 h 1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40" h="1840">
                  <a:moveTo>
                    <a:pt x="1827" y="1080"/>
                  </a:moveTo>
                  <a:cubicBezTo>
                    <a:pt x="1840" y="964"/>
                    <a:pt x="1840" y="964"/>
                    <a:pt x="1840" y="964"/>
                  </a:cubicBezTo>
                  <a:cubicBezTo>
                    <a:pt x="1690" y="906"/>
                    <a:pt x="1690" y="906"/>
                    <a:pt x="1690" y="906"/>
                  </a:cubicBezTo>
                  <a:cubicBezTo>
                    <a:pt x="1689" y="874"/>
                    <a:pt x="1687" y="841"/>
                    <a:pt x="1682" y="808"/>
                  </a:cubicBezTo>
                  <a:cubicBezTo>
                    <a:pt x="1823" y="726"/>
                    <a:pt x="1823" y="726"/>
                    <a:pt x="1823" y="726"/>
                  </a:cubicBezTo>
                  <a:cubicBezTo>
                    <a:pt x="1791" y="614"/>
                    <a:pt x="1791" y="614"/>
                    <a:pt x="1791" y="614"/>
                  </a:cubicBezTo>
                  <a:cubicBezTo>
                    <a:pt x="1628" y="618"/>
                    <a:pt x="1628" y="618"/>
                    <a:pt x="1628" y="618"/>
                  </a:cubicBezTo>
                  <a:cubicBezTo>
                    <a:pt x="1614" y="584"/>
                    <a:pt x="1597" y="552"/>
                    <a:pt x="1578" y="521"/>
                  </a:cubicBezTo>
                  <a:cubicBezTo>
                    <a:pt x="1675" y="392"/>
                    <a:pt x="1675" y="392"/>
                    <a:pt x="1675" y="392"/>
                  </a:cubicBezTo>
                  <a:cubicBezTo>
                    <a:pt x="1602" y="301"/>
                    <a:pt x="1602" y="301"/>
                    <a:pt x="1602" y="301"/>
                  </a:cubicBezTo>
                  <a:cubicBezTo>
                    <a:pt x="1455" y="366"/>
                    <a:pt x="1455" y="366"/>
                    <a:pt x="1455" y="366"/>
                  </a:cubicBezTo>
                  <a:cubicBezTo>
                    <a:pt x="1431" y="344"/>
                    <a:pt x="1406" y="322"/>
                    <a:pt x="1379" y="303"/>
                  </a:cubicBezTo>
                  <a:cubicBezTo>
                    <a:pt x="1420" y="147"/>
                    <a:pt x="1420" y="147"/>
                    <a:pt x="1420" y="147"/>
                  </a:cubicBezTo>
                  <a:cubicBezTo>
                    <a:pt x="1318" y="90"/>
                    <a:pt x="1318" y="90"/>
                    <a:pt x="1318" y="90"/>
                  </a:cubicBezTo>
                  <a:cubicBezTo>
                    <a:pt x="1206" y="206"/>
                    <a:pt x="1206" y="206"/>
                    <a:pt x="1206" y="206"/>
                  </a:cubicBezTo>
                  <a:cubicBezTo>
                    <a:pt x="1173" y="193"/>
                    <a:pt x="1139" y="181"/>
                    <a:pt x="1103" y="173"/>
                  </a:cubicBezTo>
                  <a:cubicBezTo>
                    <a:pt x="1080" y="13"/>
                    <a:pt x="1080" y="13"/>
                    <a:pt x="1080" y="13"/>
                  </a:cubicBezTo>
                  <a:cubicBezTo>
                    <a:pt x="964" y="0"/>
                    <a:pt x="964" y="0"/>
                    <a:pt x="964" y="0"/>
                  </a:cubicBezTo>
                  <a:cubicBezTo>
                    <a:pt x="906" y="151"/>
                    <a:pt x="906" y="151"/>
                    <a:pt x="906" y="151"/>
                  </a:cubicBezTo>
                  <a:cubicBezTo>
                    <a:pt x="874" y="151"/>
                    <a:pt x="841" y="154"/>
                    <a:pt x="808" y="159"/>
                  </a:cubicBezTo>
                  <a:cubicBezTo>
                    <a:pt x="726" y="17"/>
                    <a:pt x="726" y="17"/>
                    <a:pt x="726" y="17"/>
                  </a:cubicBezTo>
                  <a:cubicBezTo>
                    <a:pt x="613" y="49"/>
                    <a:pt x="613" y="49"/>
                    <a:pt x="613" y="49"/>
                  </a:cubicBezTo>
                  <a:cubicBezTo>
                    <a:pt x="617" y="213"/>
                    <a:pt x="617" y="213"/>
                    <a:pt x="617" y="213"/>
                  </a:cubicBezTo>
                  <a:cubicBezTo>
                    <a:pt x="584" y="227"/>
                    <a:pt x="552" y="244"/>
                    <a:pt x="521" y="262"/>
                  </a:cubicBezTo>
                  <a:cubicBezTo>
                    <a:pt x="392" y="166"/>
                    <a:pt x="392" y="166"/>
                    <a:pt x="392" y="166"/>
                  </a:cubicBezTo>
                  <a:cubicBezTo>
                    <a:pt x="301" y="239"/>
                    <a:pt x="301" y="239"/>
                    <a:pt x="301" y="239"/>
                  </a:cubicBezTo>
                  <a:cubicBezTo>
                    <a:pt x="366" y="386"/>
                    <a:pt x="366" y="386"/>
                    <a:pt x="366" y="386"/>
                  </a:cubicBezTo>
                  <a:cubicBezTo>
                    <a:pt x="343" y="410"/>
                    <a:pt x="322" y="435"/>
                    <a:pt x="303" y="461"/>
                  </a:cubicBezTo>
                  <a:cubicBezTo>
                    <a:pt x="147" y="420"/>
                    <a:pt x="147" y="420"/>
                    <a:pt x="147" y="420"/>
                  </a:cubicBezTo>
                  <a:cubicBezTo>
                    <a:pt x="89" y="522"/>
                    <a:pt x="89" y="522"/>
                    <a:pt x="89" y="522"/>
                  </a:cubicBezTo>
                  <a:cubicBezTo>
                    <a:pt x="206" y="634"/>
                    <a:pt x="206" y="634"/>
                    <a:pt x="206" y="634"/>
                  </a:cubicBezTo>
                  <a:cubicBezTo>
                    <a:pt x="192" y="668"/>
                    <a:pt x="181" y="702"/>
                    <a:pt x="173" y="737"/>
                  </a:cubicBezTo>
                  <a:cubicBezTo>
                    <a:pt x="13" y="760"/>
                    <a:pt x="13" y="760"/>
                    <a:pt x="13" y="760"/>
                  </a:cubicBezTo>
                  <a:cubicBezTo>
                    <a:pt x="0" y="877"/>
                    <a:pt x="0" y="877"/>
                    <a:pt x="0" y="877"/>
                  </a:cubicBezTo>
                  <a:cubicBezTo>
                    <a:pt x="151" y="934"/>
                    <a:pt x="151" y="934"/>
                    <a:pt x="151" y="934"/>
                  </a:cubicBezTo>
                  <a:cubicBezTo>
                    <a:pt x="151" y="967"/>
                    <a:pt x="154" y="1000"/>
                    <a:pt x="159" y="1032"/>
                  </a:cubicBezTo>
                  <a:cubicBezTo>
                    <a:pt x="17" y="1115"/>
                    <a:pt x="17" y="1115"/>
                    <a:pt x="17" y="1115"/>
                  </a:cubicBezTo>
                  <a:cubicBezTo>
                    <a:pt x="49" y="1227"/>
                    <a:pt x="49" y="1227"/>
                    <a:pt x="49" y="1227"/>
                  </a:cubicBezTo>
                  <a:cubicBezTo>
                    <a:pt x="212" y="1223"/>
                    <a:pt x="212" y="1223"/>
                    <a:pt x="212" y="1223"/>
                  </a:cubicBezTo>
                  <a:cubicBezTo>
                    <a:pt x="227" y="1257"/>
                    <a:pt x="243" y="1289"/>
                    <a:pt x="262" y="1320"/>
                  </a:cubicBezTo>
                  <a:cubicBezTo>
                    <a:pt x="166" y="1449"/>
                    <a:pt x="166" y="1449"/>
                    <a:pt x="166" y="1449"/>
                  </a:cubicBezTo>
                  <a:cubicBezTo>
                    <a:pt x="239" y="1540"/>
                    <a:pt x="239" y="1540"/>
                    <a:pt x="239" y="1540"/>
                  </a:cubicBezTo>
                  <a:cubicBezTo>
                    <a:pt x="386" y="1474"/>
                    <a:pt x="386" y="1474"/>
                    <a:pt x="386" y="1474"/>
                  </a:cubicBezTo>
                  <a:cubicBezTo>
                    <a:pt x="410" y="1497"/>
                    <a:pt x="435" y="1518"/>
                    <a:pt x="461" y="1538"/>
                  </a:cubicBezTo>
                  <a:cubicBezTo>
                    <a:pt x="420" y="1694"/>
                    <a:pt x="420" y="1694"/>
                    <a:pt x="420" y="1694"/>
                  </a:cubicBezTo>
                  <a:cubicBezTo>
                    <a:pt x="522" y="1751"/>
                    <a:pt x="522" y="1751"/>
                    <a:pt x="522" y="1751"/>
                  </a:cubicBezTo>
                  <a:cubicBezTo>
                    <a:pt x="634" y="1635"/>
                    <a:pt x="634" y="1635"/>
                    <a:pt x="634" y="1635"/>
                  </a:cubicBezTo>
                  <a:cubicBezTo>
                    <a:pt x="667" y="1648"/>
                    <a:pt x="702" y="1659"/>
                    <a:pt x="737" y="1668"/>
                  </a:cubicBezTo>
                  <a:cubicBezTo>
                    <a:pt x="760" y="1827"/>
                    <a:pt x="760" y="1827"/>
                    <a:pt x="760" y="1827"/>
                  </a:cubicBezTo>
                  <a:cubicBezTo>
                    <a:pt x="876" y="1840"/>
                    <a:pt x="876" y="1840"/>
                    <a:pt x="876" y="1840"/>
                  </a:cubicBezTo>
                  <a:cubicBezTo>
                    <a:pt x="934" y="1690"/>
                    <a:pt x="934" y="1690"/>
                    <a:pt x="934" y="1690"/>
                  </a:cubicBezTo>
                  <a:cubicBezTo>
                    <a:pt x="967" y="1689"/>
                    <a:pt x="1000" y="1687"/>
                    <a:pt x="1032" y="1682"/>
                  </a:cubicBezTo>
                  <a:cubicBezTo>
                    <a:pt x="1114" y="1823"/>
                    <a:pt x="1114" y="1823"/>
                    <a:pt x="1114" y="1823"/>
                  </a:cubicBezTo>
                  <a:cubicBezTo>
                    <a:pt x="1227" y="1791"/>
                    <a:pt x="1227" y="1791"/>
                    <a:pt x="1227" y="1791"/>
                  </a:cubicBezTo>
                  <a:cubicBezTo>
                    <a:pt x="1223" y="1628"/>
                    <a:pt x="1223" y="1628"/>
                    <a:pt x="1223" y="1628"/>
                  </a:cubicBezTo>
                  <a:cubicBezTo>
                    <a:pt x="1256" y="1614"/>
                    <a:pt x="1289" y="1597"/>
                    <a:pt x="1319" y="1579"/>
                  </a:cubicBezTo>
                  <a:cubicBezTo>
                    <a:pt x="1448" y="1675"/>
                    <a:pt x="1448" y="1675"/>
                    <a:pt x="1448" y="1675"/>
                  </a:cubicBezTo>
                  <a:cubicBezTo>
                    <a:pt x="1540" y="1602"/>
                    <a:pt x="1540" y="1602"/>
                    <a:pt x="1540" y="1602"/>
                  </a:cubicBezTo>
                  <a:cubicBezTo>
                    <a:pt x="1474" y="1455"/>
                    <a:pt x="1474" y="1455"/>
                    <a:pt x="1474" y="1455"/>
                  </a:cubicBezTo>
                  <a:cubicBezTo>
                    <a:pt x="1497" y="1431"/>
                    <a:pt x="1518" y="1406"/>
                    <a:pt x="1538" y="1380"/>
                  </a:cubicBezTo>
                  <a:cubicBezTo>
                    <a:pt x="1694" y="1420"/>
                    <a:pt x="1694" y="1420"/>
                    <a:pt x="1694" y="1420"/>
                  </a:cubicBezTo>
                  <a:cubicBezTo>
                    <a:pt x="1751" y="1318"/>
                    <a:pt x="1751" y="1318"/>
                    <a:pt x="1751" y="1318"/>
                  </a:cubicBezTo>
                  <a:cubicBezTo>
                    <a:pt x="1635" y="1207"/>
                    <a:pt x="1635" y="1207"/>
                    <a:pt x="1635" y="1207"/>
                  </a:cubicBezTo>
                  <a:cubicBezTo>
                    <a:pt x="1648" y="1173"/>
                    <a:pt x="1659" y="1139"/>
                    <a:pt x="1668" y="1104"/>
                  </a:cubicBezTo>
                  <a:lnTo>
                    <a:pt x="1827" y="1080"/>
                  </a:lnTo>
                  <a:close/>
                  <a:moveTo>
                    <a:pt x="1081" y="1490"/>
                  </a:moveTo>
                  <a:cubicBezTo>
                    <a:pt x="766" y="1579"/>
                    <a:pt x="439" y="1396"/>
                    <a:pt x="350" y="1081"/>
                  </a:cubicBezTo>
                  <a:cubicBezTo>
                    <a:pt x="262" y="767"/>
                    <a:pt x="445" y="439"/>
                    <a:pt x="759" y="351"/>
                  </a:cubicBezTo>
                  <a:cubicBezTo>
                    <a:pt x="1074" y="262"/>
                    <a:pt x="1401" y="445"/>
                    <a:pt x="1490" y="760"/>
                  </a:cubicBezTo>
                  <a:cubicBezTo>
                    <a:pt x="1579" y="1074"/>
                    <a:pt x="1396" y="1401"/>
                    <a:pt x="1081" y="1490"/>
                  </a:cubicBezTo>
                  <a:close/>
                </a:path>
              </a:pathLst>
            </a:custGeom>
            <a:grpFill/>
            <a:ln>
              <a:noFill/>
            </a:ln>
          </p:spPr>
          <p:txBody>
            <a:bodyPr vert="horz" wrap="square" lIns="91440" tIns="45720" rIns="91440" bIns="45720" numCol="1" anchor="t" anchorCtr="0" compatLnSpc="1"/>
            <a:lstStyle/>
            <a:p>
              <a:endParaRPr lang="id-ID"/>
            </a:p>
          </p:txBody>
        </p:sp>
        <p:sp>
          <p:nvSpPr>
            <p:cNvPr id="34" name="ïŝḻíḍé"/>
            <p:cNvSpPr/>
            <p:nvPr/>
          </p:nvSpPr>
          <p:spPr bwMode="auto">
            <a:xfrm>
              <a:off x="8187218" y="1733727"/>
              <a:ext cx="572549" cy="571107"/>
            </a:xfrm>
            <a:custGeom>
              <a:avLst/>
              <a:gdLst>
                <a:gd name="T0" fmla="*/ 250 w 500"/>
                <a:gd name="T1" fmla="*/ 499 h 499"/>
                <a:gd name="T2" fmla="*/ 0 w 500"/>
                <a:gd name="T3" fmla="*/ 249 h 499"/>
                <a:gd name="T4" fmla="*/ 250 w 500"/>
                <a:gd name="T5" fmla="*/ 0 h 499"/>
                <a:gd name="T6" fmla="*/ 500 w 500"/>
                <a:gd name="T7" fmla="*/ 249 h 499"/>
                <a:gd name="T8" fmla="*/ 250 w 500"/>
                <a:gd name="T9" fmla="*/ 499 h 499"/>
                <a:gd name="T10" fmla="*/ 250 w 500"/>
                <a:gd name="T11" fmla="*/ 140 h 499"/>
                <a:gd name="T12" fmla="*/ 140 w 500"/>
                <a:gd name="T13" fmla="*/ 249 h 499"/>
                <a:gd name="T14" fmla="*/ 250 w 500"/>
                <a:gd name="T15" fmla="*/ 359 h 499"/>
                <a:gd name="T16" fmla="*/ 360 w 500"/>
                <a:gd name="T17" fmla="*/ 249 h 499"/>
                <a:gd name="T18" fmla="*/ 250 w 500"/>
                <a:gd name="T19" fmla="*/ 14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0" h="499">
                  <a:moveTo>
                    <a:pt x="250" y="499"/>
                  </a:moveTo>
                  <a:cubicBezTo>
                    <a:pt x="112" y="499"/>
                    <a:pt x="0" y="387"/>
                    <a:pt x="0" y="249"/>
                  </a:cubicBezTo>
                  <a:cubicBezTo>
                    <a:pt x="0" y="112"/>
                    <a:pt x="112" y="0"/>
                    <a:pt x="250" y="0"/>
                  </a:cubicBezTo>
                  <a:cubicBezTo>
                    <a:pt x="388" y="0"/>
                    <a:pt x="500" y="112"/>
                    <a:pt x="500" y="249"/>
                  </a:cubicBezTo>
                  <a:cubicBezTo>
                    <a:pt x="500" y="387"/>
                    <a:pt x="388" y="499"/>
                    <a:pt x="250" y="499"/>
                  </a:cubicBezTo>
                  <a:close/>
                  <a:moveTo>
                    <a:pt x="250" y="140"/>
                  </a:moveTo>
                  <a:cubicBezTo>
                    <a:pt x="190" y="140"/>
                    <a:pt x="140" y="189"/>
                    <a:pt x="140" y="249"/>
                  </a:cubicBezTo>
                  <a:cubicBezTo>
                    <a:pt x="140" y="310"/>
                    <a:pt x="190" y="359"/>
                    <a:pt x="250" y="359"/>
                  </a:cubicBezTo>
                  <a:cubicBezTo>
                    <a:pt x="311" y="359"/>
                    <a:pt x="360" y="310"/>
                    <a:pt x="360" y="249"/>
                  </a:cubicBezTo>
                  <a:cubicBezTo>
                    <a:pt x="360" y="189"/>
                    <a:pt x="311" y="140"/>
                    <a:pt x="250" y="140"/>
                  </a:cubicBezTo>
                  <a:close/>
                </a:path>
              </a:pathLst>
            </a:custGeom>
            <a:grpFill/>
            <a:ln>
              <a:noFill/>
            </a:ln>
          </p:spPr>
          <p:txBody>
            <a:bodyPr vert="horz" wrap="square" lIns="91440" tIns="45720" rIns="91440" bIns="45720" numCol="1" anchor="t" anchorCtr="0" compatLnSpc="1"/>
            <a:lstStyle/>
            <a:p>
              <a:endParaRPr lang="id-ID"/>
            </a:p>
          </p:txBody>
        </p:sp>
      </p:grpSp>
      <p:grpSp>
        <p:nvGrpSpPr>
          <p:cNvPr id="12" name="i$ḷíde"/>
          <p:cNvGrpSpPr/>
          <p:nvPr/>
        </p:nvGrpSpPr>
        <p:grpSpPr>
          <a:xfrm rot="0">
            <a:off x="5141595" y="2666365"/>
            <a:ext cx="1975485" cy="1975485"/>
            <a:chOff x="9127525" y="1860640"/>
            <a:chExt cx="2422876" cy="2422876"/>
          </a:xfrm>
          <a:solidFill>
            <a:srgbClr val="92D050">
              <a:alpha val="70000"/>
            </a:srgbClr>
          </a:solidFill>
        </p:grpSpPr>
        <p:sp>
          <p:nvSpPr>
            <p:cNvPr id="31" name="iṧḷidè"/>
            <p:cNvSpPr/>
            <p:nvPr/>
          </p:nvSpPr>
          <p:spPr bwMode="auto">
            <a:xfrm>
              <a:off x="9127525" y="1860640"/>
              <a:ext cx="2422876" cy="2422876"/>
            </a:xfrm>
            <a:custGeom>
              <a:avLst/>
              <a:gdLst>
                <a:gd name="T0" fmla="*/ 2116 w 2116"/>
                <a:gd name="T1" fmla="*/ 1052 h 2116"/>
                <a:gd name="T2" fmla="*/ 1925 w 2116"/>
                <a:gd name="T3" fmla="*/ 883 h 2116"/>
                <a:gd name="T4" fmla="*/ 2038 w 2116"/>
                <a:gd name="T5" fmla="*/ 652 h 2116"/>
                <a:gd name="T6" fmla="*/ 1795 w 2116"/>
                <a:gd name="T7" fmla="*/ 570 h 2116"/>
                <a:gd name="T8" fmla="*/ 1802 w 2116"/>
                <a:gd name="T9" fmla="*/ 305 h 2116"/>
                <a:gd name="T10" fmla="*/ 1548 w 2116"/>
                <a:gd name="T11" fmla="*/ 321 h 2116"/>
                <a:gd name="T12" fmla="*/ 1464 w 2116"/>
                <a:gd name="T13" fmla="*/ 80 h 2116"/>
                <a:gd name="T14" fmla="*/ 1234 w 2116"/>
                <a:gd name="T15" fmla="*/ 191 h 2116"/>
                <a:gd name="T16" fmla="*/ 1052 w 2116"/>
                <a:gd name="T17" fmla="*/ 0 h 2116"/>
                <a:gd name="T18" fmla="*/ 884 w 2116"/>
                <a:gd name="T19" fmla="*/ 191 h 2116"/>
                <a:gd name="T20" fmla="*/ 653 w 2116"/>
                <a:gd name="T21" fmla="*/ 78 h 2116"/>
                <a:gd name="T22" fmla="*/ 570 w 2116"/>
                <a:gd name="T23" fmla="*/ 321 h 2116"/>
                <a:gd name="T24" fmla="*/ 305 w 2116"/>
                <a:gd name="T25" fmla="*/ 314 h 2116"/>
                <a:gd name="T26" fmla="*/ 322 w 2116"/>
                <a:gd name="T27" fmla="*/ 568 h 2116"/>
                <a:gd name="T28" fmla="*/ 81 w 2116"/>
                <a:gd name="T29" fmla="*/ 652 h 2116"/>
                <a:gd name="T30" fmla="*/ 192 w 2116"/>
                <a:gd name="T31" fmla="*/ 882 h 2116"/>
                <a:gd name="T32" fmla="*/ 0 w 2116"/>
                <a:gd name="T33" fmla="*/ 1064 h 2116"/>
                <a:gd name="T34" fmla="*/ 191 w 2116"/>
                <a:gd name="T35" fmla="*/ 1233 h 2116"/>
                <a:gd name="T36" fmla="*/ 78 w 2116"/>
                <a:gd name="T37" fmla="*/ 1463 h 2116"/>
                <a:gd name="T38" fmla="*/ 321 w 2116"/>
                <a:gd name="T39" fmla="*/ 1546 h 2116"/>
                <a:gd name="T40" fmla="*/ 314 w 2116"/>
                <a:gd name="T41" fmla="*/ 1811 h 2116"/>
                <a:gd name="T42" fmla="*/ 569 w 2116"/>
                <a:gd name="T43" fmla="*/ 1794 h 2116"/>
                <a:gd name="T44" fmla="*/ 653 w 2116"/>
                <a:gd name="T45" fmla="*/ 2035 h 2116"/>
                <a:gd name="T46" fmla="*/ 882 w 2116"/>
                <a:gd name="T47" fmla="*/ 1925 h 2116"/>
                <a:gd name="T48" fmla="*/ 1064 w 2116"/>
                <a:gd name="T49" fmla="*/ 2116 h 2116"/>
                <a:gd name="T50" fmla="*/ 1233 w 2116"/>
                <a:gd name="T51" fmla="*/ 1925 h 2116"/>
                <a:gd name="T52" fmla="*/ 1464 w 2116"/>
                <a:gd name="T53" fmla="*/ 2038 h 2116"/>
                <a:gd name="T54" fmla="*/ 1546 w 2116"/>
                <a:gd name="T55" fmla="*/ 1795 h 2116"/>
                <a:gd name="T56" fmla="*/ 1811 w 2116"/>
                <a:gd name="T57" fmla="*/ 1802 h 2116"/>
                <a:gd name="T58" fmla="*/ 1795 w 2116"/>
                <a:gd name="T59" fmla="*/ 1547 h 2116"/>
                <a:gd name="T60" fmla="*/ 2036 w 2116"/>
                <a:gd name="T61" fmla="*/ 1463 h 2116"/>
                <a:gd name="T62" fmla="*/ 1925 w 2116"/>
                <a:gd name="T63" fmla="*/ 1234 h 2116"/>
                <a:gd name="T64" fmla="*/ 1358 w 2116"/>
                <a:gd name="T65" fmla="*/ 1669 h 2116"/>
                <a:gd name="T66" fmla="*/ 759 w 2116"/>
                <a:gd name="T67" fmla="*/ 447 h 2116"/>
                <a:gd name="T68" fmla="*/ 1358 w 2116"/>
                <a:gd name="T69" fmla="*/ 1669 h 2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16" h="2116">
                  <a:moveTo>
                    <a:pt x="1941" y="1111"/>
                  </a:moveTo>
                  <a:cubicBezTo>
                    <a:pt x="2116" y="1052"/>
                    <a:pt x="2116" y="1052"/>
                    <a:pt x="2116" y="1052"/>
                  </a:cubicBezTo>
                  <a:cubicBezTo>
                    <a:pt x="2107" y="917"/>
                    <a:pt x="2107" y="917"/>
                    <a:pt x="2107" y="917"/>
                  </a:cubicBezTo>
                  <a:cubicBezTo>
                    <a:pt x="1925" y="883"/>
                    <a:pt x="1925" y="883"/>
                    <a:pt x="1925" y="883"/>
                  </a:cubicBezTo>
                  <a:cubicBezTo>
                    <a:pt x="1918" y="847"/>
                    <a:pt x="1908" y="810"/>
                    <a:pt x="1896" y="774"/>
                  </a:cubicBezTo>
                  <a:cubicBezTo>
                    <a:pt x="2038" y="652"/>
                    <a:pt x="2038" y="652"/>
                    <a:pt x="2038" y="652"/>
                  </a:cubicBezTo>
                  <a:cubicBezTo>
                    <a:pt x="1979" y="532"/>
                    <a:pt x="1979" y="532"/>
                    <a:pt x="1979" y="532"/>
                  </a:cubicBezTo>
                  <a:cubicBezTo>
                    <a:pt x="1795" y="570"/>
                    <a:pt x="1795" y="570"/>
                    <a:pt x="1795" y="570"/>
                  </a:cubicBezTo>
                  <a:cubicBezTo>
                    <a:pt x="1772" y="535"/>
                    <a:pt x="1747" y="502"/>
                    <a:pt x="1720" y="471"/>
                  </a:cubicBezTo>
                  <a:cubicBezTo>
                    <a:pt x="1802" y="305"/>
                    <a:pt x="1802" y="305"/>
                    <a:pt x="1802" y="305"/>
                  </a:cubicBezTo>
                  <a:cubicBezTo>
                    <a:pt x="1700" y="217"/>
                    <a:pt x="1700" y="217"/>
                    <a:pt x="1700" y="217"/>
                  </a:cubicBezTo>
                  <a:cubicBezTo>
                    <a:pt x="1548" y="321"/>
                    <a:pt x="1548" y="321"/>
                    <a:pt x="1548" y="321"/>
                  </a:cubicBezTo>
                  <a:cubicBezTo>
                    <a:pt x="1516" y="301"/>
                    <a:pt x="1483" y="282"/>
                    <a:pt x="1450" y="265"/>
                  </a:cubicBezTo>
                  <a:cubicBezTo>
                    <a:pt x="1464" y="80"/>
                    <a:pt x="1464" y="80"/>
                    <a:pt x="1464" y="80"/>
                  </a:cubicBezTo>
                  <a:cubicBezTo>
                    <a:pt x="1336" y="37"/>
                    <a:pt x="1336" y="37"/>
                    <a:pt x="1336" y="37"/>
                  </a:cubicBezTo>
                  <a:cubicBezTo>
                    <a:pt x="1234" y="191"/>
                    <a:pt x="1234" y="191"/>
                    <a:pt x="1234" y="191"/>
                  </a:cubicBezTo>
                  <a:cubicBezTo>
                    <a:pt x="1194" y="183"/>
                    <a:pt x="1152" y="178"/>
                    <a:pt x="1111" y="175"/>
                  </a:cubicBezTo>
                  <a:cubicBezTo>
                    <a:pt x="1052" y="0"/>
                    <a:pt x="1052" y="0"/>
                    <a:pt x="1052" y="0"/>
                  </a:cubicBezTo>
                  <a:cubicBezTo>
                    <a:pt x="918" y="9"/>
                    <a:pt x="918" y="9"/>
                    <a:pt x="918" y="9"/>
                  </a:cubicBezTo>
                  <a:cubicBezTo>
                    <a:pt x="884" y="191"/>
                    <a:pt x="884" y="191"/>
                    <a:pt x="884" y="191"/>
                  </a:cubicBezTo>
                  <a:cubicBezTo>
                    <a:pt x="847" y="198"/>
                    <a:pt x="810" y="208"/>
                    <a:pt x="774" y="220"/>
                  </a:cubicBezTo>
                  <a:cubicBezTo>
                    <a:pt x="653" y="78"/>
                    <a:pt x="653" y="78"/>
                    <a:pt x="653" y="78"/>
                  </a:cubicBezTo>
                  <a:cubicBezTo>
                    <a:pt x="532" y="137"/>
                    <a:pt x="532" y="137"/>
                    <a:pt x="532" y="137"/>
                  </a:cubicBezTo>
                  <a:cubicBezTo>
                    <a:pt x="570" y="321"/>
                    <a:pt x="570" y="321"/>
                    <a:pt x="570" y="321"/>
                  </a:cubicBezTo>
                  <a:cubicBezTo>
                    <a:pt x="535" y="344"/>
                    <a:pt x="502" y="369"/>
                    <a:pt x="471" y="396"/>
                  </a:cubicBezTo>
                  <a:cubicBezTo>
                    <a:pt x="305" y="314"/>
                    <a:pt x="305" y="314"/>
                    <a:pt x="305" y="314"/>
                  </a:cubicBezTo>
                  <a:cubicBezTo>
                    <a:pt x="217" y="416"/>
                    <a:pt x="217" y="416"/>
                    <a:pt x="217" y="416"/>
                  </a:cubicBezTo>
                  <a:cubicBezTo>
                    <a:pt x="322" y="568"/>
                    <a:pt x="322" y="568"/>
                    <a:pt x="322" y="568"/>
                  </a:cubicBezTo>
                  <a:cubicBezTo>
                    <a:pt x="301" y="600"/>
                    <a:pt x="282" y="633"/>
                    <a:pt x="265" y="666"/>
                  </a:cubicBezTo>
                  <a:cubicBezTo>
                    <a:pt x="81" y="652"/>
                    <a:pt x="81" y="652"/>
                    <a:pt x="81" y="652"/>
                  </a:cubicBezTo>
                  <a:cubicBezTo>
                    <a:pt x="37" y="780"/>
                    <a:pt x="37" y="780"/>
                    <a:pt x="37" y="780"/>
                  </a:cubicBezTo>
                  <a:cubicBezTo>
                    <a:pt x="192" y="882"/>
                    <a:pt x="192" y="882"/>
                    <a:pt x="192" y="882"/>
                  </a:cubicBezTo>
                  <a:cubicBezTo>
                    <a:pt x="183" y="923"/>
                    <a:pt x="178" y="964"/>
                    <a:pt x="175" y="1005"/>
                  </a:cubicBezTo>
                  <a:cubicBezTo>
                    <a:pt x="0" y="1064"/>
                    <a:pt x="0" y="1064"/>
                    <a:pt x="0" y="1064"/>
                  </a:cubicBezTo>
                  <a:cubicBezTo>
                    <a:pt x="9" y="1198"/>
                    <a:pt x="9" y="1198"/>
                    <a:pt x="9" y="1198"/>
                  </a:cubicBezTo>
                  <a:cubicBezTo>
                    <a:pt x="191" y="1233"/>
                    <a:pt x="191" y="1233"/>
                    <a:pt x="191" y="1233"/>
                  </a:cubicBezTo>
                  <a:cubicBezTo>
                    <a:pt x="199" y="1269"/>
                    <a:pt x="208" y="1306"/>
                    <a:pt x="221" y="1342"/>
                  </a:cubicBezTo>
                  <a:cubicBezTo>
                    <a:pt x="78" y="1463"/>
                    <a:pt x="78" y="1463"/>
                    <a:pt x="78" y="1463"/>
                  </a:cubicBezTo>
                  <a:cubicBezTo>
                    <a:pt x="138" y="1584"/>
                    <a:pt x="138" y="1584"/>
                    <a:pt x="138" y="1584"/>
                  </a:cubicBezTo>
                  <a:cubicBezTo>
                    <a:pt x="321" y="1546"/>
                    <a:pt x="321" y="1546"/>
                    <a:pt x="321" y="1546"/>
                  </a:cubicBezTo>
                  <a:cubicBezTo>
                    <a:pt x="344" y="1581"/>
                    <a:pt x="369" y="1614"/>
                    <a:pt x="397" y="1645"/>
                  </a:cubicBezTo>
                  <a:cubicBezTo>
                    <a:pt x="314" y="1811"/>
                    <a:pt x="314" y="1811"/>
                    <a:pt x="314" y="1811"/>
                  </a:cubicBezTo>
                  <a:cubicBezTo>
                    <a:pt x="416" y="1899"/>
                    <a:pt x="416" y="1899"/>
                    <a:pt x="416" y="1899"/>
                  </a:cubicBezTo>
                  <a:cubicBezTo>
                    <a:pt x="569" y="1794"/>
                    <a:pt x="569" y="1794"/>
                    <a:pt x="569" y="1794"/>
                  </a:cubicBezTo>
                  <a:cubicBezTo>
                    <a:pt x="600" y="1815"/>
                    <a:pt x="633" y="1834"/>
                    <a:pt x="667" y="1851"/>
                  </a:cubicBezTo>
                  <a:cubicBezTo>
                    <a:pt x="653" y="2035"/>
                    <a:pt x="653" y="2035"/>
                    <a:pt x="653" y="2035"/>
                  </a:cubicBezTo>
                  <a:cubicBezTo>
                    <a:pt x="780" y="2079"/>
                    <a:pt x="780" y="2079"/>
                    <a:pt x="780" y="2079"/>
                  </a:cubicBezTo>
                  <a:cubicBezTo>
                    <a:pt x="882" y="1925"/>
                    <a:pt x="882" y="1925"/>
                    <a:pt x="882" y="1925"/>
                  </a:cubicBezTo>
                  <a:cubicBezTo>
                    <a:pt x="923" y="1933"/>
                    <a:pt x="964" y="1938"/>
                    <a:pt x="1005" y="1941"/>
                  </a:cubicBezTo>
                  <a:cubicBezTo>
                    <a:pt x="1064" y="2116"/>
                    <a:pt x="1064" y="2116"/>
                    <a:pt x="1064" y="2116"/>
                  </a:cubicBezTo>
                  <a:cubicBezTo>
                    <a:pt x="1199" y="2107"/>
                    <a:pt x="1199" y="2107"/>
                    <a:pt x="1199" y="2107"/>
                  </a:cubicBezTo>
                  <a:cubicBezTo>
                    <a:pt x="1233" y="1925"/>
                    <a:pt x="1233" y="1925"/>
                    <a:pt x="1233" y="1925"/>
                  </a:cubicBezTo>
                  <a:cubicBezTo>
                    <a:pt x="1269" y="1918"/>
                    <a:pt x="1306" y="1908"/>
                    <a:pt x="1342" y="1896"/>
                  </a:cubicBezTo>
                  <a:cubicBezTo>
                    <a:pt x="1464" y="2038"/>
                    <a:pt x="1464" y="2038"/>
                    <a:pt x="1464" y="2038"/>
                  </a:cubicBezTo>
                  <a:cubicBezTo>
                    <a:pt x="1584" y="1979"/>
                    <a:pt x="1584" y="1979"/>
                    <a:pt x="1584" y="1979"/>
                  </a:cubicBezTo>
                  <a:cubicBezTo>
                    <a:pt x="1546" y="1795"/>
                    <a:pt x="1546" y="1795"/>
                    <a:pt x="1546" y="1795"/>
                  </a:cubicBezTo>
                  <a:cubicBezTo>
                    <a:pt x="1581" y="1772"/>
                    <a:pt x="1614" y="1747"/>
                    <a:pt x="1645" y="1719"/>
                  </a:cubicBezTo>
                  <a:cubicBezTo>
                    <a:pt x="1811" y="1802"/>
                    <a:pt x="1811" y="1802"/>
                    <a:pt x="1811" y="1802"/>
                  </a:cubicBezTo>
                  <a:cubicBezTo>
                    <a:pt x="1899" y="1700"/>
                    <a:pt x="1899" y="1700"/>
                    <a:pt x="1899" y="1700"/>
                  </a:cubicBezTo>
                  <a:cubicBezTo>
                    <a:pt x="1795" y="1547"/>
                    <a:pt x="1795" y="1547"/>
                    <a:pt x="1795" y="1547"/>
                  </a:cubicBezTo>
                  <a:cubicBezTo>
                    <a:pt x="1816" y="1516"/>
                    <a:pt x="1834" y="1483"/>
                    <a:pt x="1851" y="1450"/>
                  </a:cubicBezTo>
                  <a:cubicBezTo>
                    <a:pt x="2036" y="1463"/>
                    <a:pt x="2036" y="1463"/>
                    <a:pt x="2036" y="1463"/>
                  </a:cubicBezTo>
                  <a:cubicBezTo>
                    <a:pt x="2079" y="1336"/>
                    <a:pt x="2079" y="1336"/>
                    <a:pt x="2079" y="1336"/>
                  </a:cubicBezTo>
                  <a:cubicBezTo>
                    <a:pt x="1925" y="1234"/>
                    <a:pt x="1925" y="1234"/>
                    <a:pt x="1925" y="1234"/>
                  </a:cubicBezTo>
                  <a:cubicBezTo>
                    <a:pt x="1933" y="1193"/>
                    <a:pt x="1938" y="1152"/>
                    <a:pt x="1941" y="1111"/>
                  </a:cubicBezTo>
                  <a:close/>
                  <a:moveTo>
                    <a:pt x="1358" y="1669"/>
                  </a:moveTo>
                  <a:cubicBezTo>
                    <a:pt x="1020" y="1834"/>
                    <a:pt x="613" y="1695"/>
                    <a:pt x="447" y="1357"/>
                  </a:cubicBezTo>
                  <a:cubicBezTo>
                    <a:pt x="282" y="1020"/>
                    <a:pt x="421" y="613"/>
                    <a:pt x="759" y="447"/>
                  </a:cubicBezTo>
                  <a:cubicBezTo>
                    <a:pt x="1096" y="282"/>
                    <a:pt x="1504" y="421"/>
                    <a:pt x="1669" y="759"/>
                  </a:cubicBezTo>
                  <a:cubicBezTo>
                    <a:pt x="1834" y="1096"/>
                    <a:pt x="1695" y="1503"/>
                    <a:pt x="1358" y="16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2" name="ïś1íḋe"/>
            <p:cNvSpPr/>
            <p:nvPr/>
          </p:nvSpPr>
          <p:spPr bwMode="auto">
            <a:xfrm>
              <a:off x="10010865" y="2742538"/>
              <a:ext cx="656196" cy="659080"/>
            </a:xfrm>
            <a:custGeom>
              <a:avLst/>
              <a:gdLst>
                <a:gd name="T0" fmla="*/ 287 w 574"/>
                <a:gd name="T1" fmla="*/ 575 h 575"/>
                <a:gd name="T2" fmla="*/ 0 w 574"/>
                <a:gd name="T3" fmla="*/ 287 h 575"/>
                <a:gd name="T4" fmla="*/ 287 w 574"/>
                <a:gd name="T5" fmla="*/ 0 h 575"/>
                <a:gd name="T6" fmla="*/ 574 w 574"/>
                <a:gd name="T7" fmla="*/ 287 h 575"/>
                <a:gd name="T8" fmla="*/ 287 w 574"/>
                <a:gd name="T9" fmla="*/ 575 h 575"/>
                <a:gd name="T10" fmla="*/ 287 w 574"/>
                <a:gd name="T11" fmla="*/ 160 h 575"/>
                <a:gd name="T12" fmla="*/ 160 w 574"/>
                <a:gd name="T13" fmla="*/ 287 h 575"/>
                <a:gd name="T14" fmla="*/ 287 w 574"/>
                <a:gd name="T15" fmla="*/ 415 h 575"/>
                <a:gd name="T16" fmla="*/ 414 w 574"/>
                <a:gd name="T17" fmla="*/ 287 h 575"/>
                <a:gd name="T18" fmla="*/ 287 w 574"/>
                <a:gd name="T19" fmla="*/ 160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4" h="575">
                  <a:moveTo>
                    <a:pt x="287" y="575"/>
                  </a:moveTo>
                  <a:cubicBezTo>
                    <a:pt x="129" y="575"/>
                    <a:pt x="0" y="446"/>
                    <a:pt x="0" y="287"/>
                  </a:cubicBezTo>
                  <a:cubicBezTo>
                    <a:pt x="0" y="129"/>
                    <a:pt x="129" y="0"/>
                    <a:pt x="287" y="0"/>
                  </a:cubicBezTo>
                  <a:cubicBezTo>
                    <a:pt x="446" y="0"/>
                    <a:pt x="574" y="129"/>
                    <a:pt x="574" y="287"/>
                  </a:cubicBezTo>
                  <a:cubicBezTo>
                    <a:pt x="574" y="446"/>
                    <a:pt x="446" y="575"/>
                    <a:pt x="287" y="575"/>
                  </a:cubicBezTo>
                  <a:close/>
                  <a:moveTo>
                    <a:pt x="287" y="160"/>
                  </a:moveTo>
                  <a:cubicBezTo>
                    <a:pt x="217" y="160"/>
                    <a:pt x="160" y="217"/>
                    <a:pt x="160" y="287"/>
                  </a:cubicBezTo>
                  <a:cubicBezTo>
                    <a:pt x="160" y="358"/>
                    <a:pt x="217" y="415"/>
                    <a:pt x="287" y="415"/>
                  </a:cubicBezTo>
                  <a:cubicBezTo>
                    <a:pt x="357" y="415"/>
                    <a:pt x="414" y="358"/>
                    <a:pt x="414" y="287"/>
                  </a:cubicBezTo>
                  <a:cubicBezTo>
                    <a:pt x="414" y="217"/>
                    <a:pt x="357" y="160"/>
                    <a:pt x="287" y="1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13" name="íSḷíḋè"/>
          <p:cNvGrpSpPr/>
          <p:nvPr/>
        </p:nvGrpSpPr>
        <p:grpSpPr>
          <a:xfrm rot="0">
            <a:off x="5698490" y="1299845"/>
            <a:ext cx="1246505" cy="1246505"/>
            <a:chOff x="9173675" y="272791"/>
            <a:chExt cx="1528719" cy="1528720"/>
          </a:xfrm>
          <a:solidFill>
            <a:schemeClr val="bg1">
              <a:lumMod val="85000"/>
            </a:schemeClr>
          </a:solidFill>
        </p:grpSpPr>
        <p:sp>
          <p:nvSpPr>
            <p:cNvPr id="29" name="î$ľíḍê"/>
            <p:cNvSpPr/>
            <p:nvPr/>
          </p:nvSpPr>
          <p:spPr bwMode="auto">
            <a:xfrm>
              <a:off x="9173675" y="272791"/>
              <a:ext cx="1528719" cy="1528720"/>
            </a:xfrm>
            <a:custGeom>
              <a:avLst/>
              <a:gdLst>
                <a:gd name="T0" fmla="*/ 1335 w 1335"/>
                <a:gd name="T1" fmla="*/ 699 h 1335"/>
                <a:gd name="T2" fmla="*/ 1220 w 1335"/>
                <a:gd name="T3" fmla="*/ 586 h 1335"/>
                <a:gd name="T4" fmla="*/ 1300 w 1335"/>
                <a:gd name="T5" fmla="*/ 445 h 1335"/>
                <a:gd name="T6" fmla="*/ 1145 w 1335"/>
                <a:gd name="T7" fmla="*/ 378 h 1335"/>
                <a:gd name="T8" fmla="*/ 1162 w 1335"/>
                <a:gd name="T9" fmla="*/ 218 h 1335"/>
                <a:gd name="T10" fmla="*/ 1001 w 1335"/>
                <a:gd name="T11" fmla="*/ 219 h 1335"/>
                <a:gd name="T12" fmla="*/ 956 w 1335"/>
                <a:gd name="T13" fmla="*/ 65 h 1335"/>
                <a:gd name="T14" fmla="*/ 801 w 1335"/>
                <a:gd name="T15" fmla="*/ 125 h 1335"/>
                <a:gd name="T16" fmla="*/ 699 w 1335"/>
                <a:gd name="T17" fmla="*/ 0 h 1335"/>
                <a:gd name="T18" fmla="*/ 586 w 1335"/>
                <a:gd name="T19" fmla="*/ 115 h 1335"/>
                <a:gd name="T20" fmla="*/ 445 w 1335"/>
                <a:gd name="T21" fmla="*/ 35 h 1335"/>
                <a:gd name="T22" fmla="*/ 378 w 1335"/>
                <a:gd name="T23" fmla="*/ 190 h 1335"/>
                <a:gd name="T24" fmla="*/ 218 w 1335"/>
                <a:gd name="T25" fmla="*/ 173 h 1335"/>
                <a:gd name="T26" fmla="*/ 220 w 1335"/>
                <a:gd name="T27" fmla="*/ 334 h 1335"/>
                <a:gd name="T28" fmla="*/ 65 w 1335"/>
                <a:gd name="T29" fmla="*/ 379 h 1335"/>
                <a:gd name="T30" fmla="*/ 125 w 1335"/>
                <a:gd name="T31" fmla="*/ 535 h 1335"/>
                <a:gd name="T32" fmla="*/ 0 w 1335"/>
                <a:gd name="T33" fmla="*/ 636 h 1335"/>
                <a:gd name="T34" fmla="*/ 115 w 1335"/>
                <a:gd name="T35" fmla="*/ 749 h 1335"/>
                <a:gd name="T36" fmla="*/ 35 w 1335"/>
                <a:gd name="T37" fmla="*/ 890 h 1335"/>
                <a:gd name="T38" fmla="*/ 190 w 1335"/>
                <a:gd name="T39" fmla="*/ 957 h 1335"/>
                <a:gd name="T40" fmla="*/ 173 w 1335"/>
                <a:gd name="T41" fmla="*/ 1117 h 1335"/>
                <a:gd name="T42" fmla="*/ 334 w 1335"/>
                <a:gd name="T43" fmla="*/ 1116 h 1335"/>
                <a:gd name="T44" fmla="*/ 379 w 1335"/>
                <a:gd name="T45" fmla="*/ 1270 h 1335"/>
                <a:gd name="T46" fmla="*/ 535 w 1335"/>
                <a:gd name="T47" fmla="*/ 1210 h 1335"/>
                <a:gd name="T48" fmla="*/ 636 w 1335"/>
                <a:gd name="T49" fmla="*/ 1335 h 1335"/>
                <a:gd name="T50" fmla="*/ 749 w 1335"/>
                <a:gd name="T51" fmla="*/ 1220 h 1335"/>
                <a:gd name="T52" fmla="*/ 890 w 1335"/>
                <a:gd name="T53" fmla="*/ 1299 h 1335"/>
                <a:gd name="T54" fmla="*/ 957 w 1335"/>
                <a:gd name="T55" fmla="*/ 1145 h 1335"/>
                <a:gd name="T56" fmla="*/ 1117 w 1335"/>
                <a:gd name="T57" fmla="*/ 1162 h 1335"/>
                <a:gd name="T58" fmla="*/ 1116 w 1335"/>
                <a:gd name="T59" fmla="*/ 1001 h 1335"/>
                <a:gd name="T60" fmla="*/ 1271 w 1335"/>
                <a:gd name="T61" fmla="*/ 956 h 1335"/>
                <a:gd name="T62" fmla="*/ 1210 w 1335"/>
                <a:gd name="T63" fmla="*/ 801 h 1335"/>
                <a:gd name="T64" fmla="*/ 776 w 1335"/>
                <a:gd name="T65" fmla="*/ 1050 h 1335"/>
                <a:gd name="T66" fmla="*/ 560 w 1335"/>
                <a:gd name="T67" fmla="*/ 286 h 1335"/>
                <a:gd name="T68" fmla="*/ 776 w 1335"/>
                <a:gd name="T69" fmla="*/ 1050 h 1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5" h="1335">
                  <a:moveTo>
                    <a:pt x="1326" y="784"/>
                  </a:moveTo>
                  <a:cubicBezTo>
                    <a:pt x="1335" y="699"/>
                    <a:pt x="1335" y="699"/>
                    <a:pt x="1335" y="699"/>
                  </a:cubicBezTo>
                  <a:cubicBezTo>
                    <a:pt x="1226" y="658"/>
                    <a:pt x="1226" y="658"/>
                    <a:pt x="1226" y="658"/>
                  </a:cubicBezTo>
                  <a:cubicBezTo>
                    <a:pt x="1226" y="634"/>
                    <a:pt x="1224" y="610"/>
                    <a:pt x="1220" y="586"/>
                  </a:cubicBezTo>
                  <a:cubicBezTo>
                    <a:pt x="1323" y="527"/>
                    <a:pt x="1323" y="527"/>
                    <a:pt x="1323" y="527"/>
                  </a:cubicBezTo>
                  <a:cubicBezTo>
                    <a:pt x="1300" y="445"/>
                    <a:pt x="1300" y="445"/>
                    <a:pt x="1300" y="445"/>
                  </a:cubicBezTo>
                  <a:cubicBezTo>
                    <a:pt x="1181" y="448"/>
                    <a:pt x="1181" y="448"/>
                    <a:pt x="1181" y="448"/>
                  </a:cubicBezTo>
                  <a:cubicBezTo>
                    <a:pt x="1171" y="424"/>
                    <a:pt x="1159" y="400"/>
                    <a:pt x="1145" y="378"/>
                  </a:cubicBezTo>
                  <a:cubicBezTo>
                    <a:pt x="1215" y="284"/>
                    <a:pt x="1215" y="284"/>
                    <a:pt x="1215" y="284"/>
                  </a:cubicBezTo>
                  <a:cubicBezTo>
                    <a:pt x="1162" y="218"/>
                    <a:pt x="1162" y="218"/>
                    <a:pt x="1162" y="218"/>
                  </a:cubicBezTo>
                  <a:cubicBezTo>
                    <a:pt x="1055" y="266"/>
                    <a:pt x="1055" y="266"/>
                    <a:pt x="1055" y="266"/>
                  </a:cubicBezTo>
                  <a:cubicBezTo>
                    <a:pt x="1038" y="249"/>
                    <a:pt x="1020" y="234"/>
                    <a:pt x="1001" y="219"/>
                  </a:cubicBezTo>
                  <a:cubicBezTo>
                    <a:pt x="1031" y="106"/>
                    <a:pt x="1031" y="106"/>
                    <a:pt x="1031" y="106"/>
                  </a:cubicBezTo>
                  <a:cubicBezTo>
                    <a:pt x="956" y="65"/>
                    <a:pt x="956" y="65"/>
                    <a:pt x="956" y="65"/>
                  </a:cubicBezTo>
                  <a:cubicBezTo>
                    <a:pt x="875" y="149"/>
                    <a:pt x="875" y="149"/>
                    <a:pt x="875" y="149"/>
                  </a:cubicBezTo>
                  <a:cubicBezTo>
                    <a:pt x="851" y="139"/>
                    <a:pt x="826" y="131"/>
                    <a:pt x="801" y="125"/>
                  </a:cubicBezTo>
                  <a:cubicBezTo>
                    <a:pt x="784" y="9"/>
                    <a:pt x="784" y="9"/>
                    <a:pt x="784" y="9"/>
                  </a:cubicBezTo>
                  <a:cubicBezTo>
                    <a:pt x="699" y="0"/>
                    <a:pt x="699" y="0"/>
                    <a:pt x="699" y="0"/>
                  </a:cubicBezTo>
                  <a:cubicBezTo>
                    <a:pt x="658" y="109"/>
                    <a:pt x="658" y="109"/>
                    <a:pt x="658" y="109"/>
                  </a:cubicBezTo>
                  <a:cubicBezTo>
                    <a:pt x="634" y="109"/>
                    <a:pt x="610" y="111"/>
                    <a:pt x="586" y="115"/>
                  </a:cubicBezTo>
                  <a:cubicBezTo>
                    <a:pt x="527" y="12"/>
                    <a:pt x="527" y="12"/>
                    <a:pt x="527" y="12"/>
                  </a:cubicBezTo>
                  <a:cubicBezTo>
                    <a:pt x="445" y="35"/>
                    <a:pt x="445" y="35"/>
                    <a:pt x="445" y="35"/>
                  </a:cubicBezTo>
                  <a:cubicBezTo>
                    <a:pt x="448" y="154"/>
                    <a:pt x="448" y="154"/>
                    <a:pt x="448" y="154"/>
                  </a:cubicBezTo>
                  <a:cubicBezTo>
                    <a:pt x="424" y="164"/>
                    <a:pt x="400" y="176"/>
                    <a:pt x="378" y="190"/>
                  </a:cubicBezTo>
                  <a:cubicBezTo>
                    <a:pt x="284" y="120"/>
                    <a:pt x="284" y="120"/>
                    <a:pt x="284" y="120"/>
                  </a:cubicBezTo>
                  <a:cubicBezTo>
                    <a:pt x="218" y="173"/>
                    <a:pt x="218" y="173"/>
                    <a:pt x="218" y="173"/>
                  </a:cubicBezTo>
                  <a:cubicBezTo>
                    <a:pt x="266" y="280"/>
                    <a:pt x="266" y="280"/>
                    <a:pt x="266" y="280"/>
                  </a:cubicBezTo>
                  <a:cubicBezTo>
                    <a:pt x="249" y="297"/>
                    <a:pt x="234" y="315"/>
                    <a:pt x="220" y="334"/>
                  </a:cubicBezTo>
                  <a:cubicBezTo>
                    <a:pt x="106" y="305"/>
                    <a:pt x="106" y="305"/>
                    <a:pt x="106" y="305"/>
                  </a:cubicBezTo>
                  <a:cubicBezTo>
                    <a:pt x="65" y="379"/>
                    <a:pt x="65" y="379"/>
                    <a:pt x="65" y="379"/>
                  </a:cubicBezTo>
                  <a:cubicBezTo>
                    <a:pt x="149" y="460"/>
                    <a:pt x="149" y="460"/>
                    <a:pt x="149" y="460"/>
                  </a:cubicBezTo>
                  <a:cubicBezTo>
                    <a:pt x="139" y="484"/>
                    <a:pt x="131" y="509"/>
                    <a:pt x="125" y="535"/>
                  </a:cubicBezTo>
                  <a:cubicBezTo>
                    <a:pt x="9" y="551"/>
                    <a:pt x="9" y="551"/>
                    <a:pt x="9" y="551"/>
                  </a:cubicBezTo>
                  <a:cubicBezTo>
                    <a:pt x="0" y="636"/>
                    <a:pt x="0" y="636"/>
                    <a:pt x="0" y="636"/>
                  </a:cubicBezTo>
                  <a:cubicBezTo>
                    <a:pt x="109" y="678"/>
                    <a:pt x="109" y="678"/>
                    <a:pt x="109" y="678"/>
                  </a:cubicBezTo>
                  <a:cubicBezTo>
                    <a:pt x="110" y="701"/>
                    <a:pt x="111" y="725"/>
                    <a:pt x="115" y="749"/>
                  </a:cubicBezTo>
                  <a:cubicBezTo>
                    <a:pt x="12" y="809"/>
                    <a:pt x="12" y="809"/>
                    <a:pt x="12" y="809"/>
                  </a:cubicBezTo>
                  <a:cubicBezTo>
                    <a:pt x="35" y="890"/>
                    <a:pt x="35" y="890"/>
                    <a:pt x="35" y="890"/>
                  </a:cubicBezTo>
                  <a:cubicBezTo>
                    <a:pt x="154" y="887"/>
                    <a:pt x="154" y="887"/>
                    <a:pt x="154" y="887"/>
                  </a:cubicBezTo>
                  <a:cubicBezTo>
                    <a:pt x="164" y="912"/>
                    <a:pt x="177" y="935"/>
                    <a:pt x="190" y="957"/>
                  </a:cubicBezTo>
                  <a:cubicBezTo>
                    <a:pt x="120" y="1051"/>
                    <a:pt x="120" y="1051"/>
                    <a:pt x="120" y="1051"/>
                  </a:cubicBezTo>
                  <a:cubicBezTo>
                    <a:pt x="173" y="1117"/>
                    <a:pt x="173" y="1117"/>
                    <a:pt x="173" y="1117"/>
                  </a:cubicBezTo>
                  <a:cubicBezTo>
                    <a:pt x="280" y="1070"/>
                    <a:pt x="280" y="1070"/>
                    <a:pt x="280" y="1070"/>
                  </a:cubicBezTo>
                  <a:cubicBezTo>
                    <a:pt x="297" y="1086"/>
                    <a:pt x="315" y="1102"/>
                    <a:pt x="334" y="1116"/>
                  </a:cubicBezTo>
                  <a:cubicBezTo>
                    <a:pt x="305" y="1229"/>
                    <a:pt x="305" y="1229"/>
                    <a:pt x="305" y="1229"/>
                  </a:cubicBezTo>
                  <a:cubicBezTo>
                    <a:pt x="379" y="1270"/>
                    <a:pt x="379" y="1270"/>
                    <a:pt x="379" y="1270"/>
                  </a:cubicBezTo>
                  <a:cubicBezTo>
                    <a:pt x="460" y="1186"/>
                    <a:pt x="460" y="1186"/>
                    <a:pt x="460" y="1186"/>
                  </a:cubicBezTo>
                  <a:cubicBezTo>
                    <a:pt x="484" y="1196"/>
                    <a:pt x="509" y="1204"/>
                    <a:pt x="535" y="1210"/>
                  </a:cubicBezTo>
                  <a:cubicBezTo>
                    <a:pt x="551" y="1326"/>
                    <a:pt x="551" y="1326"/>
                    <a:pt x="551" y="1326"/>
                  </a:cubicBezTo>
                  <a:cubicBezTo>
                    <a:pt x="636" y="1335"/>
                    <a:pt x="636" y="1335"/>
                    <a:pt x="636" y="1335"/>
                  </a:cubicBezTo>
                  <a:cubicBezTo>
                    <a:pt x="678" y="1226"/>
                    <a:pt x="678" y="1226"/>
                    <a:pt x="678" y="1226"/>
                  </a:cubicBezTo>
                  <a:cubicBezTo>
                    <a:pt x="701" y="1226"/>
                    <a:pt x="725" y="1224"/>
                    <a:pt x="749" y="1220"/>
                  </a:cubicBezTo>
                  <a:cubicBezTo>
                    <a:pt x="808" y="1323"/>
                    <a:pt x="808" y="1323"/>
                    <a:pt x="808" y="1323"/>
                  </a:cubicBezTo>
                  <a:cubicBezTo>
                    <a:pt x="890" y="1299"/>
                    <a:pt x="890" y="1299"/>
                    <a:pt x="890" y="1299"/>
                  </a:cubicBezTo>
                  <a:cubicBezTo>
                    <a:pt x="887" y="1181"/>
                    <a:pt x="887" y="1181"/>
                    <a:pt x="887" y="1181"/>
                  </a:cubicBezTo>
                  <a:cubicBezTo>
                    <a:pt x="912" y="1171"/>
                    <a:pt x="935" y="1159"/>
                    <a:pt x="957" y="1145"/>
                  </a:cubicBezTo>
                  <a:cubicBezTo>
                    <a:pt x="1051" y="1215"/>
                    <a:pt x="1051" y="1215"/>
                    <a:pt x="1051" y="1215"/>
                  </a:cubicBezTo>
                  <a:cubicBezTo>
                    <a:pt x="1117" y="1162"/>
                    <a:pt x="1117" y="1162"/>
                    <a:pt x="1117" y="1162"/>
                  </a:cubicBezTo>
                  <a:cubicBezTo>
                    <a:pt x="1070" y="1055"/>
                    <a:pt x="1070" y="1055"/>
                    <a:pt x="1070" y="1055"/>
                  </a:cubicBezTo>
                  <a:cubicBezTo>
                    <a:pt x="1086" y="1038"/>
                    <a:pt x="1102" y="1020"/>
                    <a:pt x="1116" y="1001"/>
                  </a:cubicBezTo>
                  <a:cubicBezTo>
                    <a:pt x="1229" y="1031"/>
                    <a:pt x="1229" y="1031"/>
                    <a:pt x="1229" y="1031"/>
                  </a:cubicBezTo>
                  <a:cubicBezTo>
                    <a:pt x="1271" y="956"/>
                    <a:pt x="1271" y="956"/>
                    <a:pt x="1271" y="956"/>
                  </a:cubicBezTo>
                  <a:cubicBezTo>
                    <a:pt x="1186" y="875"/>
                    <a:pt x="1186" y="875"/>
                    <a:pt x="1186" y="875"/>
                  </a:cubicBezTo>
                  <a:cubicBezTo>
                    <a:pt x="1196" y="851"/>
                    <a:pt x="1204" y="826"/>
                    <a:pt x="1210" y="801"/>
                  </a:cubicBezTo>
                  <a:lnTo>
                    <a:pt x="1326" y="784"/>
                  </a:lnTo>
                  <a:close/>
                  <a:moveTo>
                    <a:pt x="776" y="1050"/>
                  </a:moveTo>
                  <a:cubicBezTo>
                    <a:pt x="565" y="1109"/>
                    <a:pt x="345" y="986"/>
                    <a:pt x="286" y="775"/>
                  </a:cubicBezTo>
                  <a:cubicBezTo>
                    <a:pt x="226" y="564"/>
                    <a:pt x="349" y="345"/>
                    <a:pt x="560" y="286"/>
                  </a:cubicBezTo>
                  <a:cubicBezTo>
                    <a:pt x="771" y="226"/>
                    <a:pt x="990" y="349"/>
                    <a:pt x="1050" y="560"/>
                  </a:cubicBezTo>
                  <a:cubicBezTo>
                    <a:pt x="1109" y="771"/>
                    <a:pt x="987" y="990"/>
                    <a:pt x="776" y="1050"/>
                  </a:cubicBezTo>
                  <a:close/>
                </a:path>
              </a:pathLst>
            </a:custGeom>
            <a:grpFill/>
            <a:ln>
              <a:noFill/>
            </a:ln>
          </p:spPr>
          <p:txBody>
            <a:bodyPr vert="horz" wrap="square" lIns="91440" tIns="45720" rIns="91440" bIns="45720" numCol="1" anchor="t" anchorCtr="0" compatLnSpc="1"/>
            <a:lstStyle/>
            <a:p>
              <a:endParaRPr lang="id-ID"/>
            </a:p>
          </p:txBody>
        </p:sp>
        <p:sp>
          <p:nvSpPr>
            <p:cNvPr id="30" name="ï$ḷïḋè"/>
            <p:cNvSpPr/>
            <p:nvPr/>
          </p:nvSpPr>
          <p:spPr bwMode="auto">
            <a:xfrm>
              <a:off x="9730359" y="829476"/>
              <a:ext cx="415350" cy="415350"/>
            </a:xfrm>
            <a:custGeom>
              <a:avLst/>
              <a:gdLst>
                <a:gd name="T0" fmla="*/ 181 w 363"/>
                <a:gd name="T1" fmla="*/ 363 h 363"/>
                <a:gd name="T2" fmla="*/ 0 w 363"/>
                <a:gd name="T3" fmla="*/ 181 h 363"/>
                <a:gd name="T4" fmla="*/ 181 w 363"/>
                <a:gd name="T5" fmla="*/ 0 h 363"/>
                <a:gd name="T6" fmla="*/ 363 w 363"/>
                <a:gd name="T7" fmla="*/ 181 h 363"/>
                <a:gd name="T8" fmla="*/ 181 w 363"/>
                <a:gd name="T9" fmla="*/ 363 h 363"/>
                <a:gd name="T10" fmla="*/ 181 w 363"/>
                <a:gd name="T11" fmla="*/ 120 h 363"/>
                <a:gd name="T12" fmla="*/ 120 w 363"/>
                <a:gd name="T13" fmla="*/ 181 h 363"/>
                <a:gd name="T14" fmla="*/ 181 w 363"/>
                <a:gd name="T15" fmla="*/ 243 h 363"/>
                <a:gd name="T16" fmla="*/ 243 w 363"/>
                <a:gd name="T17" fmla="*/ 181 h 363"/>
                <a:gd name="T18" fmla="*/ 181 w 363"/>
                <a:gd name="T19" fmla="*/ 120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3" h="363">
                  <a:moveTo>
                    <a:pt x="181" y="363"/>
                  </a:moveTo>
                  <a:cubicBezTo>
                    <a:pt x="81" y="363"/>
                    <a:pt x="0" y="282"/>
                    <a:pt x="0" y="181"/>
                  </a:cubicBezTo>
                  <a:cubicBezTo>
                    <a:pt x="0" y="81"/>
                    <a:pt x="81" y="0"/>
                    <a:pt x="181" y="0"/>
                  </a:cubicBezTo>
                  <a:cubicBezTo>
                    <a:pt x="281" y="0"/>
                    <a:pt x="363" y="81"/>
                    <a:pt x="363" y="181"/>
                  </a:cubicBezTo>
                  <a:cubicBezTo>
                    <a:pt x="363" y="282"/>
                    <a:pt x="281" y="363"/>
                    <a:pt x="181" y="363"/>
                  </a:cubicBezTo>
                  <a:close/>
                  <a:moveTo>
                    <a:pt x="181" y="120"/>
                  </a:moveTo>
                  <a:cubicBezTo>
                    <a:pt x="147" y="120"/>
                    <a:pt x="120" y="147"/>
                    <a:pt x="120" y="181"/>
                  </a:cubicBezTo>
                  <a:cubicBezTo>
                    <a:pt x="120" y="215"/>
                    <a:pt x="147" y="243"/>
                    <a:pt x="181" y="243"/>
                  </a:cubicBezTo>
                  <a:cubicBezTo>
                    <a:pt x="215" y="243"/>
                    <a:pt x="243" y="215"/>
                    <a:pt x="243" y="181"/>
                  </a:cubicBezTo>
                  <a:cubicBezTo>
                    <a:pt x="243" y="147"/>
                    <a:pt x="215" y="120"/>
                    <a:pt x="181" y="120"/>
                  </a:cubicBezTo>
                  <a:close/>
                </a:path>
              </a:pathLst>
            </a:custGeom>
            <a:grpFill/>
            <a:ln>
              <a:noFill/>
            </a:ln>
          </p:spPr>
          <p:txBody>
            <a:bodyPr vert="horz" wrap="square" lIns="91440" tIns="45720" rIns="91440" bIns="45720" numCol="1" anchor="t" anchorCtr="0" compatLnSpc="1"/>
            <a:lstStyle/>
            <a:p>
              <a:endParaRPr lang="id-ID"/>
            </a:p>
          </p:txBody>
        </p:sp>
      </p:grpSp>
      <p:sp>
        <p:nvSpPr>
          <p:cNvPr id="28" name="íṧlíḋè"/>
          <p:cNvSpPr txBox="1"/>
          <p:nvPr/>
        </p:nvSpPr>
        <p:spPr bwMode="auto">
          <a:xfrm>
            <a:off x="444500" y="1571625"/>
            <a:ext cx="4313555"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2000" dirty="0"/>
              <a:t>教育是社会发展的重要组成部分，是社会意识形态的重要载体。</a:t>
            </a:r>
            <a:endParaRPr lang="en-US" altLang="zh-CN" sz="2000" dirty="0"/>
          </a:p>
        </p:txBody>
      </p:sp>
      <p:sp>
        <p:nvSpPr>
          <p:cNvPr id="25" name="ïṣḻiḍè"/>
          <p:cNvSpPr/>
          <p:nvPr/>
        </p:nvSpPr>
        <p:spPr bwMode="auto">
          <a:xfrm>
            <a:off x="818515" y="4387850"/>
            <a:ext cx="6298565" cy="154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indent="-171450" algn="l">
              <a:lnSpc>
                <a:spcPct val="120000"/>
              </a:lnSpc>
              <a:buFont typeface="Arial" panose="020B0604020202020204" pitchFamily="34" charset="0"/>
              <a:buChar char="•"/>
            </a:pPr>
            <a:r>
              <a:rPr lang="en-US" altLang="zh-CN" sz="1900" dirty="0"/>
              <a:t>当前教育体制中，大学生的学习和考试压力较大，学生在完成学业任务之外，</a:t>
            </a:r>
            <a:r>
              <a:rPr lang="en-US" altLang="zh-CN" sz="1900" dirty="0">
                <a:solidFill>
                  <a:srgbClr val="FF0000"/>
                </a:solidFill>
              </a:rPr>
              <a:t>很少有时间和机会去真正了解自己，深入思考和探索自己的兴趣和爱好</a:t>
            </a:r>
            <a:r>
              <a:rPr lang="en-US" altLang="zh-CN" sz="1900" dirty="0"/>
              <a:t>。这种教育模式让大学生的精神空虚和无聊感更加严重，从而更容易沉迷于网络世界中。</a:t>
            </a:r>
            <a:endParaRPr lang="en-US" altLang="zh-CN" sz="1900" dirty="0"/>
          </a:p>
        </p:txBody>
      </p:sp>
      <p:sp>
        <p:nvSpPr>
          <p:cNvPr id="22" name="ïṩḻïḑê"/>
          <p:cNvSpPr txBox="1"/>
          <p:nvPr/>
        </p:nvSpPr>
        <p:spPr bwMode="auto">
          <a:xfrm>
            <a:off x="6559550" y="2021205"/>
            <a:ext cx="5186045"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eaLnBrk="1" hangingPunct="1">
              <a:lnSpc>
                <a:spcPct val="100000"/>
              </a:lnSpc>
              <a:spcBef>
                <a:spcPct val="0"/>
              </a:spcBef>
              <a:buFontTx/>
              <a:buNone/>
            </a:pPr>
            <a:r>
              <a:rPr lang="en-US" altLang="zh-CN" sz="2400" dirty="0"/>
              <a:t>社会的制度和教育体系是对人的行为和思想起着重要的</a:t>
            </a:r>
            <a:r>
              <a:rPr lang="en-US" altLang="zh-CN" sz="2400" dirty="0">
                <a:solidFill>
                  <a:srgbClr val="FF0000"/>
                </a:solidFill>
              </a:rPr>
              <a:t>引导</a:t>
            </a:r>
            <a:r>
              <a:rPr lang="en-US" altLang="zh-CN" sz="2400" dirty="0"/>
              <a:t>作用。</a:t>
            </a:r>
            <a:endParaRPr lang="en-US" altLang="zh-CN" sz="2400" dirty="0"/>
          </a:p>
        </p:txBody>
      </p:sp>
      <p:pic>
        <p:nvPicPr>
          <p:cNvPr id="37" name="图片 36" descr="5"/>
          <p:cNvPicPr>
            <a:picLocks noChangeAspect="1"/>
          </p:cNvPicPr>
          <p:nvPr/>
        </p:nvPicPr>
        <p:blipFill>
          <a:blip r:embed="rId1"/>
          <a:stretch>
            <a:fillRect/>
          </a:stretch>
        </p:blipFill>
        <p:spPr>
          <a:xfrm>
            <a:off x="7117080" y="3464560"/>
            <a:ext cx="4812665" cy="33934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000"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0-#ppt_w/2"/>
                                          </p:val>
                                        </p:tav>
                                        <p:tav tm="100000">
                                          <p:val>
                                            <p:strVal val="#ppt_x"/>
                                          </p:val>
                                        </p:tav>
                                      </p:tavLst>
                                    </p:anim>
                                    <p:anim calcmode="lin" valueType="num">
                                      <p:cBhvr additive="base">
                                        <p:cTn id="8" dur="1000" fill="hold"/>
                                        <p:tgtEl>
                                          <p:spTgt spid="28"/>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2" fill="hold" grpId="0" nodeType="afterEffect">
                                  <p:stCondLst>
                                    <p:cond delay="0"/>
                                  </p:stCondLst>
                                  <p:childTnLst>
                                    <p:set>
                                      <p:cBhvr>
                                        <p:cTn id="11" dur="1000" fill="hold">
                                          <p:stCondLst>
                                            <p:cond delay="0"/>
                                          </p:stCondLst>
                                        </p:cTn>
                                        <p:tgtEl>
                                          <p:spTgt spid="22"/>
                                        </p:tgtEl>
                                        <p:attrNameLst>
                                          <p:attrName>style.visibility</p:attrName>
                                        </p:attrNameLst>
                                      </p:cBhvr>
                                      <p:to>
                                        <p:strVal val="visible"/>
                                      </p:to>
                                    </p:set>
                                    <p:anim calcmode="lin" valueType="num">
                                      <p:cBhvr additive="base">
                                        <p:cTn id="12" dur="1000" fill="hold"/>
                                        <p:tgtEl>
                                          <p:spTgt spid="22"/>
                                        </p:tgtEl>
                                        <p:attrNameLst>
                                          <p:attrName>ppt_x</p:attrName>
                                        </p:attrNameLst>
                                      </p:cBhvr>
                                      <p:tavLst>
                                        <p:tav tm="0">
                                          <p:val>
                                            <p:strVal val="1+#ppt_w/2"/>
                                          </p:val>
                                        </p:tav>
                                        <p:tav tm="100000">
                                          <p:val>
                                            <p:strVal val="#ppt_x"/>
                                          </p:val>
                                        </p:tav>
                                      </p:tavLst>
                                    </p:anim>
                                    <p:anim calcmode="lin" valueType="num">
                                      <p:cBhvr additive="base">
                                        <p:cTn id="13" dur="1000" fill="hold"/>
                                        <p:tgtEl>
                                          <p:spTgt spid="22"/>
                                        </p:tgtEl>
                                        <p:attrNameLst>
                                          <p:attrName>ppt_y</p:attrName>
                                        </p:attrNameLst>
                                      </p:cBhvr>
                                      <p:tavLst>
                                        <p:tav tm="0">
                                          <p:val>
                                            <p:strVal val="#ppt_y"/>
                                          </p:val>
                                        </p:tav>
                                        <p:tav tm="100000">
                                          <p:val>
                                            <p:strVal val="#ppt_y"/>
                                          </p:val>
                                        </p:tav>
                                      </p:tavLst>
                                    </p:anim>
                                  </p:childTnLst>
                                </p:cTn>
                              </p:par>
                            </p:childTnLst>
                          </p:cTn>
                        </p:par>
                        <p:par>
                          <p:cTn id="14" fill="hold">
                            <p:stCondLst>
                              <p:cond delay="2000"/>
                            </p:stCondLst>
                            <p:childTnLst>
                              <p:par>
                                <p:cTn id="15" presetID="22" presetClass="entr" presetSubtype="4" fill="hold" grpId="0"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down)">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2" grpId="0"/>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solidFill>
                  <a:srgbClr val="FFC000"/>
                </a:solidFill>
              </a:rPr>
              <a:t>经济因素</a:t>
            </a:r>
            <a:endParaRPr lang="zh-CN" altLang="en-US" sz="3200" dirty="0">
              <a:solidFill>
                <a:srgbClr val="FFC000"/>
              </a:solidFill>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20" name="išlîḑe"/>
          <p:cNvSpPr txBox="1"/>
          <p:nvPr/>
        </p:nvSpPr>
        <p:spPr>
          <a:xfrm>
            <a:off x="5340985" y="2946400"/>
            <a:ext cx="6424930" cy="2513330"/>
          </a:xfrm>
          <a:prstGeom prst="rect">
            <a:avLst/>
          </a:prstGeom>
          <a:noFill/>
        </p:spPr>
        <p:txBody>
          <a:bodyPr wrap="square" lIns="91440" tIns="45720" rIns="91440" bIns="45720" anchor="t">
            <a:noAutofit/>
          </a:bodyPr>
          <a:lstStyle/>
          <a:p>
            <a:pPr>
              <a:lnSpc>
                <a:spcPct val="120000"/>
              </a:lnSpc>
            </a:pPr>
            <a:r>
              <a:rPr lang="en-US" altLang="zh-CN" sz="2300" dirty="0"/>
              <a:t>现代社会中，网络已经成为了商业竞争的重要领域，大量的商业机会和商业利益涌入网络领域，吸引了大批年轻人的关注。</a:t>
            </a:r>
            <a:endParaRPr lang="en-US" altLang="zh-CN" sz="2300" dirty="0"/>
          </a:p>
          <a:p>
            <a:pPr>
              <a:lnSpc>
                <a:spcPct val="120000"/>
              </a:lnSpc>
            </a:pPr>
            <a:endParaRPr lang="en-US" altLang="zh-CN" sz="2300" dirty="0"/>
          </a:p>
          <a:p>
            <a:pPr>
              <a:lnSpc>
                <a:spcPct val="120000"/>
              </a:lnSpc>
            </a:pPr>
            <a:r>
              <a:rPr lang="zh-CN" altLang="en-US" sz="2300" dirty="0"/>
              <a:t>一些学生希望在网络热潮中掘出自己的</a:t>
            </a:r>
            <a:r>
              <a:rPr lang="zh-CN" altLang="en-US" sz="2300" dirty="0"/>
              <a:t>第一桶金。</a:t>
            </a:r>
            <a:endParaRPr lang="zh-CN" altLang="en-US" sz="2300" dirty="0"/>
          </a:p>
        </p:txBody>
      </p:sp>
      <p:sp>
        <p:nvSpPr>
          <p:cNvPr id="18" name="ïṣľíďe"/>
          <p:cNvSpPr/>
          <p:nvPr/>
        </p:nvSpPr>
        <p:spPr>
          <a:xfrm>
            <a:off x="669925" y="2164715"/>
            <a:ext cx="4260215" cy="4076065"/>
          </a:xfrm>
          <a:prstGeom prst="roundRect">
            <a:avLst>
              <a:gd name="adj" fmla="val 15000"/>
            </a:avLst>
          </a:prstGeom>
          <a:blipFill rotWithShape="1">
            <a:blip r:embed="rId1"/>
            <a:stretch>
              <a:fillRect/>
            </a:stretch>
          </a:blipFill>
          <a:ln w="19050" cap="flat">
            <a:solidFill>
              <a:schemeClr val="bg1"/>
            </a:solidFill>
            <a:miter lim="400000"/>
          </a:ln>
          <a:effectLst/>
        </p:spPr>
        <p:txBody>
          <a:bodyPr wrap="square" lIns="91440" tIns="45720" rIns="91440" bIns="45720" anchor="ctr">
            <a:normAutofit/>
          </a:bodyPr>
          <a:lstStyle/>
          <a:p>
            <a:pPr algn="ctr"/>
          </a:p>
        </p:txBody>
      </p:sp>
      <p:sp>
        <p:nvSpPr>
          <p:cNvPr id="14" name="î$ḻíḍè"/>
          <p:cNvSpPr txBox="1"/>
          <p:nvPr/>
        </p:nvSpPr>
        <p:spPr>
          <a:xfrm>
            <a:off x="979170" y="1028700"/>
            <a:ext cx="10786745" cy="704850"/>
          </a:xfrm>
          <a:prstGeom prst="rect">
            <a:avLst/>
          </a:prstGeom>
          <a:noFill/>
          <a:ln>
            <a:noFill/>
          </a:ln>
        </p:spPr>
        <p:txBody>
          <a:bodyPr wrap="square" lIns="90000" tIns="46800" rIns="90000" bIns="46800" anchor="b" anchorCtr="0">
            <a:noAutofit/>
          </a:bodyPr>
          <a:lstStyle/>
          <a:p>
            <a:pPr>
              <a:buSzPct val="25000"/>
            </a:pPr>
            <a:r>
              <a:rPr lang="en-US" sz="2300" dirty="0"/>
              <a:t>经济基础是社会发展的最终决定力量,</a:t>
            </a:r>
            <a:r>
              <a:rPr lang="en-US" sz="2300" dirty="0">
                <a:solidFill>
                  <a:srgbClr val="FFC000"/>
                </a:solidFill>
              </a:rPr>
              <a:t>经济因素对于个体的行为产生了很大的影响</a:t>
            </a:r>
            <a:r>
              <a:rPr lang="en-US" sz="2300" dirty="0"/>
              <a:t>。</a:t>
            </a:r>
            <a:endParaRPr lang="en-US" sz="23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000" fill="hold">
                                          <p:stCondLst>
                                            <p:cond delay="0"/>
                                          </p:stCondLst>
                                        </p:cTn>
                                        <p:tgtEl>
                                          <p:spTgt spid="20"/>
                                        </p:tgtEl>
                                        <p:attrNameLst>
                                          <p:attrName>style.visibility</p:attrName>
                                        </p:attrNameLst>
                                      </p:cBhvr>
                                      <p:to>
                                        <p:strVal val="visible"/>
                                      </p:to>
                                    </p:set>
                                    <p:animEffect transition="in" filter="box(out)">
                                      <p:cBhvr>
                                        <p:cTn id="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0070C0"/>
                </a:solidFill>
              </a:rPr>
              <a:t>物质利益因素</a:t>
            </a:r>
            <a:endParaRPr lang="zh-CN" altLang="en-US" dirty="0">
              <a:solidFill>
                <a:srgbClr val="0070C0"/>
              </a:solidFill>
            </a:endParaRPr>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sp>
        <p:nvSpPr>
          <p:cNvPr id="7" name="îşļîḍê"/>
          <p:cNvSpPr/>
          <p:nvPr/>
        </p:nvSpPr>
        <p:spPr bwMode="auto">
          <a:xfrm>
            <a:off x="987425" y="3837940"/>
            <a:ext cx="10223500" cy="668655"/>
          </a:xfrm>
          <a:custGeom>
            <a:avLst/>
            <a:gdLst>
              <a:gd name="T0" fmla="*/ 1479 w 1500"/>
              <a:gd name="T1" fmla="*/ 0 h 95"/>
              <a:gd name="T2" fmla="*/ 21 w 1500"/>
              <a:gd name="T3" fmla="*/ 0 h 95"/>
              <a:gd name="T4" fmla="*/ 0 w 1500"/>
              <a:gd name="T5" fmla="*/ 21 h 95"/>
              <a:gd name="T6" fmla="*/ 0 w 1500"/>
              <a:gd name="T7" fmla="*/ 74 h 95"/>
              <a:gd name="T8" fmla="*/ 21 w 1500"/>
              <a:gd name="T9" fmla="*/ 95 h 95"/>
              <a:gd name="T10" fmla="*/ 1479 w 1500"/>
              <a:gd name="T11" fmla="*/ 95 h 95"/>
              <a:gd name="T12" fmla="*/ 1500 w 1500"/>
              <a:gd name="T13" fmla="*/ 74 h 95"/>
              <a:gd name="T14" fmla="*/ 1500 w 1500"/>
              <a:gd name="T15" fmla="*/ 21 h 95"/>
              <a:gd name="T16" fmla="*/ 1479 w 1500"/>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0" h="95">
                <a:moveTo>
                  <a:pt x="1479" y="0"/>
                </a:moveTo>
                <a:cubicBezTo>
                  <a:pt x="21" y="0"/>
                  <a:pt x="21" y="0"/>
                  <a:pt x="21" y="0"/>
                </a:cubicBezTo>
                <a:cubicBezTo>
                  <a:pt x="9" y="0"/>
                  <a:pt x="0" y="9"/>
                  <a:pt x="0" y="21"/>
                </a:cubicBezTo>
                <a:cubicBezTo>
                  <a:pt x="0" y="74"/>
                  <a:pt x="0" y="74"/>
                  <a:pt x="0" y="74"/>
                </a:cubicBezTo>
                <a:cubicBezTo>
                  <a:pt x="0" y="86"/>
                  <a:pt x="9" y="95"/>
                  <a:pt x="21" y="95"/>
                </a:cubicBezTo>
                <a:cubicBezTo>
                  <a:pt x="1479" y="95"/>
                  <a:pt x="1479" y="95"/>
                  <a:pt x="1479" y="95"/>
                </a:cubicBezTo>
                <a:cubicBezTo>
                  <a:pt x="1491" y="95"/>
                  <a:pt x="1500" y="86"/>
                  <a:pt x="1500" y="74"/>
                </a:cubicBezTo>
                <a:cubicBezTo>
                  <a:pt x="1500" y="21"/>
                  <a:pt x="1500" y="21"/>
                  <a:pt x="1500" y="21"/>
                </a:cubicBezTo>
                <a:cubicBezTo>
                  <a:pt x="1500" y="9"/>
                  <a:pt x="1491" y="0"/>
                  <a:pt x="1479" y="0"/>
                </a:cubicBezTo>
                <a:close/>
              </a:path>
            </a:pathLst>
          </a:custGeom>
          <a:solidFill>
            <a:schemeClr val="tx1">
              <a:lumMod val="75000"/>
              <a:lumOff val="25000"/>
            </a:schemeClr>
          </a:solidFill>
          <a:ln>
            <a:noFill/>
          </a:ln>
        </p:spPr>
        <p:txBody>
          <a:bodyPr wrap="square" lIns="91440" tIns="45720" rIns="91440" bIns="45720" anchor="ctr">
            <a:normAutofit/>
          </a:bodyPr>
          <a:lstStyle/>
          <a:p>
            <a:pPr algn="ctr"/>
          </a:p>
        </p:txBody>
      </p:sp>
      <p:grpSp>
        <p:nvGrpSpPr>
          <p:cNvPr id="148" name="组合 147"/>
          <p:cNvGrpSpPr/>
          <p:nvPr/>
        </p:nvGrpSpPr>
        <p:grpSpPr>
          <a:xfrm>
            <a:off x="7337425" y="4187190"/>
            <a:ext cx="3032760" cy="1741805"/>
            <a:chOff x="11555" y="6594"/>
            <a:chExt cx="4776" cy="2743"/>
          </a:xfrm>
        </p:grpSpPr>
        <p:grpSp>
          <p:nvGrpSpPr>
            <p:cNvPr id="10" name="ïṩḷïdè"/>
            <p:cNvGrpSpPr/>
            <p:nvPr/>
          </p:nvGrpSpPr>
          <p:grpSpPr>
            <a:xfrm rot="0">
              <a:off x="13340" y="6594"/>
              <a:ext cx="1205" cy="1205"/>
              <a:chOff x="7006095" y="4207401"/>
              <a:chExt cx="764860" cy="765060"/>
            </a:xfrm>
          </p:grpSpPr>
          <p:sp>
            <p:nvSpPr>
              <p:cNvPr id="26" name="íṡľíḑe"/>
              <p:cNvSpPr/>
              <p:nvPr/>
            </p:nvSpPr>
            <p:spPr bwMode="auto">
              <a:xfrm>
                <a:off x="7006095" y="4207401"/>
                <a:ext cx="764860" cy="765060"/>
              </a:xfrm>
              <a:prstGeom prst="ellipse">
                <a:avLst/>
              </a:prstGeom>
              <a:solidFill>
                <a:srgbClr val="FF0000"/>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p>
                <a:pPr algn="ctr"/>
              </a:p>
            </p:txBody>
          </p:sp>
          <p:sp>
            <p:nvSpPr>
              <p:cNvPr id="27" name="iSļíḋè"/>
              <p:cNvSpPr/>
              <p:nvPr/>
            </p:nvSpPr>
            <p:spPr bwMode="auto">
              <a:xfrm>
                <a:off x="7141629" y="4459249"/>
                <a:ext cx="493793" cy="275302"/>
              </a:xfrm>
              <a:custGeom>
                <a:avLst/>
                <a:gdLst>
                  <a:gd name="T0" fmla="*/ 249 w 497"/>
                  <a:gd name="T1" fmla="*/ 0 h 276"/>
                  <a:gd name="T2" fmla="*/ 249 w 497"/>
                  <a:gd name="T3" fmla="*/ 0 h 276"/>
                  <a:gd name="T4" fmla="*/ 0 w 497"/>
                  <a:gd name="T5" fmla="*/ 133 h 276"/>
                  <a:gd name="T6" fmla="*/ 249 w 497"/>
                  <a:gd name="T7" fmla="*/ 275 h 276"/>
                  <a:gd name="T8" fmla="*/ 496 w 497"/>
                  <a:gd name="T9" fmla="*/ 133 h 276"/>
                  <a:gd name="T10" fmla="*/ 249 w 497"/>
                  <a:gd name="T11" fmla="*/ 0 h 276"/>
                  <a:gd name="T12" fmla="*/ 249 w 497"/>
                  <a:gd name="T13" fmla="*/ 239 h 276"/>
                  <a:gd name="T14" fmla="*/ 249 w 497"/>
                  <a:gd name="T15" fmla="*/ 239 h 276"/>
                  <a:gd name="T16" fmla="*/ 142 w 497"/>
                  <a:gd name="T17" fmla="*/ 133 h 276"/>
                  <a:gd name="T18" fmla="*/ 249 w 497"/>
                  <a:gd name="T19" fmla="*/ 26 h 276"/>
                  <a:gd name="T20" fmla="*/ 355 w 497"/>
                  <a:gd name="T21" fmla="*/ 133 h 276"/>
                  <a:gd name="T22" fmla="*/ 249 w 497"/>
                  <a:gd name="T23" fmla="*/ 239 h 276"/>
                  <a:gd name="T24" fmla="*/ 249 w 497"/>
                  <a:gd name="T25" fmla="*/ 133 h 276"/>
                  <a:gd name="T26" fmla="*/ 249 w 497"/>
                  <a:gd name="T27" fmla="*/ 133 h 276"/>
                  <a:gd name="T28" fmla="*/ 249 w 497"/>
                  <a:gd name="T29" fmla="*/ 79 h 276"/>
                  <a:gd name="T30" fmla="*/ 195 w 497"/>
                  <a:gd name="T31" fmla="*/ 133 h 276"/>
                  <a:gd name="T32" fmla="*/ 249 w 497"/>
                  <a:gd name="T33" fmla="*/ 186 h 276"/>
                  <a:gd name="T34" fmla="*/ 302 w 497"/>
                  <a:gd name="T35" fmla="*/ 133 h 276"/>
                  <a:gd name="T36" fmla="*/ 249 w 497"/>
                  <a:gd name="T37" fmla="*/ 13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7" h="276">
                    <a:moveTo>
                      <a:pt x="249" y="0"/>
                    </a:moveTo>
                    <a:lnTo>
                      <a:pt x="249" y="0"/>
                    </a:lnTo>
                    <a:cubicBezTo>
                      <a:pt x="89" y="0"/>
                      <a:pt x="0" y="115"/>
                      <a:pt x="0" y="133"/>
                    </a:cubicBezTo>
                    <a:cubicBezTo>
                      <a:pt x="0" y="151"/>
                      <a:pt x="89" y="275"/>
                      <a:pt x="249" y="275"/>
                    </a:cubicBezTo>
                    <a:cubicBezTo>
                      <a:pt x="408" y="275"/>
                      <a:pt x="496" y="151"/>
                      <a:pt x="496" y="133"/>
                    </a:cubicBezTo>
                    <a:cubicBezTo>
                      <a:pt x="496" y="115"/>
                      <a:pt x="408" y="0"/>
                      <a:pt x="249" y="0"/>
                    </a:cubicBezTo>
                    <a:close/>
                    <a:moveTo>
                      <a:pt x="249" y="239"/>
                    </a:moveTo>
                    <a:lnTo>
                      <a:pt x="249" y="239"/>
                    </a:lnTo>
                    <a:cubicBezTo>
                      <a:pt x="186" y="239"/>
                      <a:pt x="142" y="195"/>
                      <a:pt x="142" y="133"/>
                    </a:cubicBezTo>
                    <a:cubicBezTo>
                      <a:pt x="142" y="79"/>
                      <a:pt x="186" y="26"/>
                      <a:pt x="249" y="26"/>
                    </a:cubicBezTo>
                    <a:cubicBezTo>
                      <a:pt x="310" y="26"/>
                      <a:pt x="355" y="79"/>
                      <a:pt x="355" y="133"/>
                    </a:cubicBezTo>
                    <a:cubicBezTo>
                      <a:pt x="355" y="195"/>
                      <a:pt x="310" y="239"/>
                      <a:pt x="249" y="239"/>
                    </a:cubicBezTo>
                    <a:close/>
                    <a:moveTo>
                      <a:pt x="249" y="133"/>
                    </a:moveTo>
                    <a:lnTo>
                      <a:pt x="249" y="133"/>
                    </a:lnTo>
                    <a:cubicBezTo>
                      <a:pt x="239" y="123"/>
                      <a:pt x="266" y="79"/>
                      <a:pt x="249" y="79"/>
                    </a:cubicBezTo>
                    <a:cubicBezTo>
                      <a:pt x="221" y="79"/>
                      <a:pt x="195" y="107"/>
                      <a:pt x="195" y="133"/>
                    </a:cubicBezTo>
                    <a:cubicBezTo>
                      <a:pt x="195" y="168"/>
                      <a:pt x="221" y="186"/>
                      <a:pt x="249" y="186"/>
                    </a:cubicBezTo>
                    <a:cubicBezTo>
                      <a:pt x="274" y="186"/>
                      <a:pt x="302" y="168"/>
                      <a:pt x="302" y="133"/>
                    </a:cubicBezTo>
                    <a:cubicBezTo>
                      <a:pt x="302" y="123"/>
                      <a:pt x="257" y="142"/>
                      <a:pt x="249" y="133"/>
                    </a:cubicBezTo>
                    <a:close/>
                  </a:path>
                </a:pathLst>
              </a:custGeom>
              <a:solidFill>
                <a:schemeClr val="bg1"/>
              </a:solidFill>
              <a:ln>
                <a:noFill/>
              </a:ln>
              <a:effectLst/>
            </p:spPr>
            <p:txBody>
              <a:bodyPr wrap="square" lIns="91440" tIns="45720" rIns="91440" bIns="45720" anchor="ctr">
                <a:normAutofit fontScale="85000" lnSpcReduction="20000"/>
              </a:bodyPr>
              <a:lstStyle/>
              <a:p>
                <a:pPr algn="ctr"/>
              </a:p>
            </p:txBody>
          </p:sp>
        </p:grpSp>
        <p:sp>
          <p:nvSpPr>
            <p:cNvPr id="20" name="íŝlïḓê"/>
            <p:cNvSpPr txBox="1"/>
            <p:nvPr/>
          </p:nvSpPr>
          <p:spPr>
            <a:xfrm>
              <a:off x="11555" y="8101"/>
              <a:ext cx="4776" cy="1236"/>
            </a:xfrm>
            <a:prstGeom prst="rect">
              <a:avLst/>
            </a:prstGeom>
          </p:spPr>
          <p:txBody>
            <a:bodyPr vert="horz" wrap="square" lIns="91440" tIns="45720" rIns="91440" bIns="45720" anchor="ctr">
              <a:noAutofit/>
            </a:bodyPr>
            <a:lstStyle/>
            <a:p>
              <a:pPr algn="ctr"/>
              <a:r>
                <a:rPr lang="en-US" altLang="zh-CN" sz="1700" b="1" dirty="0"/>
                <a:t>进而形成了对虚拟奖励的</a:t>
              </a:r>
              <a:r>
                <a:rPr lang="en-US" altLang="zh-CN" sz="1700" b="1" dirty="0">
                  <a:solidFill>
                    <a:srgbClr val="0070C0"/>
                  </a:solidFill>
                </a:rPr>
                <a:t>依赖</a:t>
              </a:r>
              <a:endParaRPr lang="en-US" altLang="zh-CN" sz="1700" b="1" dirty="0"/>
            </a:p>
            <a:p>
              <a:pPr algn="ctr"/>
              <a:r>
                <a:rPr lang="zh-CN" altLang="en-US" sz="1700" b="1" dirty="0"/>
                <a:t>这反映了物质利益</a:t>
              </a:r>
              <a:r>
                <a:rPr lang="zh-CN" altLang="en-US" sz="1700" b="1" dirty="0"/>
                <a:t>与心理的</a:t>
              </a:r>
              <a:r>
                <a:rPr lang="zh-CN" altLang="en-US" sz="1700" b="1" dirty="0"/>
                <a:t>重要性</a:t>
              </a:r>
              <a:endParaRPr lang="zh-CN" altLang="en-US" sz="1700" b="1" dirty="0"/>
            </a:p>
          </p:txBody>
        </p:sp>
      </p:grpSp>
      <p:grpSp>
        <p:nvGrpSpPr>
          <p:cNvPr id="147" name="组合 146"/>
          <p:cNvGrpSpPr/>
          <p:nvPr/>
        </p:nvGrpSpPr>
        <p:grpSpPr>
          <a:xfrm>
            <a:off x="4105910" y="4210685"/>
            <a:ext cx="2625090" cy="1689735"/>
            <a:chOff x="6466" y="6631"/>
            <a:chExt cx="4134" cy="2661"/>
          </a:xfrm>
        </p:grpSpPr>
        <p:grpSp>
          <p:nvGrpSpPr>
            <p:cNvPr id="9" name="íşlïdê"/>
            <p:cNvGrpSpPr/>
            <p:nvPr/>
          </p:nvGrpSpPr>
          <p:grpSpPr>
            <a:xfrm rot="0">
              <a:off x="7931" y="6631"/>
              <a:ext cx="1205" cy="1205"/>
              <a:chOff x="4427354" y="4207401"/>
              <a:chExt cx="764860" cy="765060"/>
            </a:xfrm>
          </p:grpSpPr>
          <p:sp>
            <p:nvSpPr>
              <p:cNvPr id="28" name="íṩļîdê"/>
              <p:cNvSpPr/>
              <p:nvPr/>
            </p:nvSpPr>
            <p:spPr bwMode="auto">
              <a:xfrm>
                <a:off x="4427354" y="4207401"/>
                <a:ext cx="764860" cy="765060"/>
              </a:xfrm>
              <a:prstGeom prst="ellipse">
                <a:avLst/>
              </a:prstGeom>
              <a:solidFill>
                <a:srgbClr val="FFC000"/>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p>
                <a:pPr algn="ctr"/>
              </a:p>
            </p:txBody>
          </p:sp>
          <p:sp>
            <p:nvSpPr>
              <p:cNvPr id="29" name="ïṡľiḋê"/>
              <p:cNvSpPr/>
              <p:nvPr/>
            </p:nvSpPr>
            <p:spPr bwMode="auto">
              <a:xfrm>
                <a:off x="4651628" y="4415300"/>
                <a:ext cx="316312" cy="316315"/>
              </a:xfrm>
              <a:custGeom>
                <a:avLst/>
                <a:gdLst>
                  <a:gd name="T0" fmla="*/ 399 w 444"/>
                  <a:gd name="T1" fmla="*/ 53 h 444"/>
                  <a:gd name="T2" fmla="*/ 399 w 444"/>
                  <a:gd name="T3" fmla="*/ 53 h 444"/>
                  <a:gd name="T4" fmla="*/ 372 w 444"/>
                  <a:gd name="T5" fmla="*/ 53 h 444"/>
                  <a:gd name="T6" fmla="*/ 372 w 444"/>
                  <a:gd name="T7" fmla="*/ 98 h 444"/>
                  <a:gd name="T8" fmla="*/ 293 w 444"/>
                  <a:gd name="T9" fmla="*/ 98 h 444"/>
                  <a:gd name="T10" fmla="*/ 293 w 444"/>
                  <a:gd name="T11" fmla="*/ 53 h 444"/>
                  <a:gd name="T12" fmla="*/ 151 w 444"/>
                  <a:gd name="T13" fmla="*/ 53 h 444"/>
                  <a:gd name="T14" fmla="*/ 151 w 444"/>
                  <a:gd name="T15" fmla="*/ 98 h 444"/>
                  <a:gd name="T16" fmla="*/ 71 w 444"/>
                  <a:gd name="T17" fmla="*/ 98 h 444"/>
                  <a:gd name="T18" fmla="*/ 71 w 444"/>
                  <a:gd name="T19" fmla="*/ 53 h 444"/>
                  <a:gd name="T20" fmla="*/ 45 w 444"/>
                  <a:gd name="T21" fmla="*/ 53 h 444"/>
                  <a:gd name="T22" fmla="*/ 0 w 444"/>
                  <a:gd name="T23" fmla="*/ 98 h 444"/>
                  <a:gd name="T24" fmla="*/ 0 w 444"/>
                  <a:gd name="T25" fmla="*/ 399 h 444"/>
                  <a:gd name="T26" fmla="*/ 45 w 444"/>
                  <a:gd name="T27" fmla="*/ 443 h 444"/>
                  <a:gd name="T28" fmla="*/ 399 w 444"/>
                  <a:gd name="T29" fmla="*/ 443 h 444"/>
                  <a:gd name="T30" fmla="*/ 443 w 444"/>
                  <a:gd name="T31" fmla="*/ 399 h 444"/>
                  <a:gd name="T32" fmla="*/ 443 w 444"/>
                  <a:gd name="T33" fmla="*/ 98 h 444"/>
                  <a:gd name="T34" fmla="*/ 399 w 444"/>
                  <a:gd name="T35" fmla="*/ 53 h 444"/>
                  <a:gd name="T36" fmla="*/ 399 w 444"/>
                  <a:gd name="T37" fmla="*/ 399 h 444"/>
                  <a:gd name="T38" fmla="*/ 399 w 444"/>
                  <a:gd name="T39" fmla="*/ 399 h 444"/>
                  <a:gd name="T40" fmla="*/ 45 w 444"/>
                  <a:gd name="T41" fmla="*/ 399 h 444"/>
                  <a:gd name="T42" fmla="*/ 45 w 444"/>
                  <a:gd name="T43" fmla="*/ 196 h 444"/>
                  <a:gd name="T44" fmla="*/ 399 w 444"/>
                  <a:gd name="T45" fmla="*/ 196 h 444"/>
                  <a:gd name="T46" fmla="*/ 399 w 444"/>
                  <a:gd name="T47" fmla="*/ 399 h 444"/>
                  <a:gd name="T48" fmla="*/ 124 w 444"/>
                  <a:gd name="T49" fmla="*/ 0 h 444"/>
                  <a:gd name="T50" fmla="*/ 124 w 444"/>
                  <a:gd name="T51" fmla="*/ 0 h 444"/>
                  <a:gd name="T52" fmla="*/ 89 w 444"/>
                  <a:gd name="T53" fmla="*/ 0 h 444"/>
                  <a:gd name="T54" fmla="*/ 89 w 444"/>
                  <a:gd name="T55" fmla="*/ 89 h 444"/>
                  <a:gd name="T56" fmla="*/ 124 w 444"/>
                  <a:gd name="T57" fmla="*/ 89 h 444"/>
                  <a:gd name="T58" fmla="*/ 124 w 444"/>
                  <a:gd name="T59" fmla="*/ 0 h 444"/>
                  <a:gd name="T60" fmla="*/ 354 w 444"/>
                  <a:gd name="T61" fmla="*/ 0 h 444"/>
                  <a:gd name="T62" fmla="*/ 354 w 444"/>
                  <a:gd name="T63" fmla="*/ 0 h 444"/>
                  <a:gd name="T64" fmla="*/ 319 w 444"/>
                  <a:gd name="T65" fmla="*/ 0 h 444"/>
                  <a:gd name="T66" fmla="*/ 319 w 444"/>
                  <a:gd name="T67" fmla="*/ 89 h 444"/>
                  <a:gd name="T68" fmla="*/ 354 w 444"/>
                  <a:gd name="T69" fmla="*/ 89 h 444"/>
                  <a:gd name="T70" fmla="*/ 354 w 444"/>
                  <a:gd name="T71" fmla="*/ 0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4" h="444">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bg1"/>
              </a:solidFill>
              <a:ln>
                <a:noFill/>
              </a:ln>
              <a:effectLst/>
            </p:spPr>
            <p:txBody>
              <a:bodyPr wrap="square" lIns="91440" tIns="45720" rIns="91440" bIns="45720" anchor="ctr">
                <a:normAutofit fontScale="92500" lnSpcReduction="20000"/>
              </a:bodyPr>
              <a:lstStyle/>
              <a:p>
                <a:pPr algn="ctr"/>
              </a:p>
            </p:txBody>
          </p:sp>
        </p:grpSp>
        <p:sp>
          <p:nvSpPr>
            <p:cNvPr id="18" name="i$ļïḓê"/>
            <p:cNvSpPr txBox="1"/>
            <p:nvPr/>
          </p:nvSpPr>
          <p:spPr>
            <a:xfrm>
              <a:off x="6466" y="8130"/>
              <a:ext cx="4134" cy="1162"/>
            </a:xfrm>
            <a:prstGeom prst="rect">
              <a:avLst/>
            </a:prstGeom>
          </p:spPr>
          <p:txBody>
            <a:bodyPr vert="horz" wrap="square" lIns="91440" tIns="45720" rIns="91440" bIns="45720" anchor="ctr">
              <a:noAutofit/>
            </a:bodyPr>
            <a:lstStyle/>
            <a:p>
              <a:pPr algn="ctr"/>
              <a:r>
                <a:rPr lang="en-US" altLang="zh-CN" sz="1700" b="1" dirty="0"/>
                <a:t>大学生在其中获得满足感和成就感</a:t>
              </a:r>
              <a:endParaRPr lang="en-US" altLang="zh-CN" sz="1700" b="1" dirty="0"/>
            </a:p>
          </p:txBody>
        </p:sp>
      </p:grpSp>
      <p:pic>
        <p:nvPicPr>
          <p:cNvPr id="144" name="图片 143" descr="7"/>
          <p:cNvPicPr>
            <a:picLocks noChangeAspect="1"/>
          </p:cNvPicPr>
          <p:nvPr/>
        </p:nvPicPr>
        <p:blipFill>
          <a:blip r:embed="rId1"/>
          <a:stretch>
            <a:fillRect/>
          </a:stretch>
        </p:blipFill>
        <p:spPr>
          <a:xfrm>
            <a:off x="3643630" y="1020445"/>
            <a:ext cx="4505325" cy="3003550"/>
          </a:xfrm>
          <a:prstGeom prst="rect">
            <a:avLst/>
          </a:prstGeom>
        </p:spPr>
      </p:pic>
      <p:grpSp>
        <p:nvGrpSpPr>
          <p:cNvPr id="146" name="组合 145"/>
          <p:cNvGrpSpPr/>
          <p:nvPr/>
        </p:nvGrpSpPr>
        <p:grpSpPr>
          <a:xfrm>
            <a:off x="763270" y="4207510"/>
            <a:ext cx="2661920" cy="1892935"/>
            <a:chOff x="1202" y="6626"/>
            <a:chExt cx="4192" cy="2981"/>
          </a:xfrm>
        </p:grpSpPr>
        <p:sp>
          <p:nvSpPr>
            <p:cNvPr id="30" name="ïṩ1ïḍé"/>
            <p:cNvSpPr/>
            <p:nvPr/>
          </p:nvSpPr>
          <p:spPr bwMode="auto">
            <a:xfrm>
              <a:off x="2696" y="6626"/>
              <a:ext cx="1205" cy="1205"/>
            </a:xfrm>
            <a:prstGeom prst="ellipse">
              <a:avLst/>
            </a:prstGeom>
            <a:solidFill>
              <a:srgbClr val="0070C0"/>
            </a:solid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lstStyle/>
            <a:p>
              <a:pPr algn="ctr"/>
            </a:p>
          </p:txBody>
        </p:sp>
        <p:sp>
          <p:nvSpPr>
            <p:cNvPr id="16" name="íṡľîďé"/>
            <p:cNvSpPr txBox="1"/>
            <p:nvPr/>
          </p:nvSpPr>
          <p:spPr>
            <a:xfrm>
              <a:off x="1202" y="7831"/>
              <a:ext cx="4192" cy="1776"/>
            </a:xfrm>
            <a:prstGeom prst="rect">
              <a:avLst/>
            </a:prstGeom>
          </p:spPr>
          <p:txBody>
            <a:bodyPr vert="horz" wrap="square" lIns="91440" tIns="45720" rIns="91440" bIns="45720" anchor="ctr">
              <a:noAutofit/>
            </a:bodyPr>
            <a:lstStyle/>
            <a:p>
              <a:pPr algn="ctr"/>
              <a:r>
                <a:rPr lang="en-US" altLang="zh-CN" sz="1700" b="1" dirty="0"/>
                <a:t>网络游戏等虚拟世界中有着丰富的奖励机制</a:t>
              </a:r>
              <a:endParaRPr lang="en-US" altLang="zh-CN" sz="1700" b="1" dirty="0"/>
            </a:p>
          </p:txBody>
        </p:sp>
        <p:sp>
          <p:nvSpPr>
            <p:cNvPr id="145" name="íśľîḋè"/>
            <p:cNvSpPr/>
            <p:nvPr/>
          </p:nvSpPr>
          <p:spPr bwMode="auto">
            <a:xfrm>
              <a:off x="2983" y="6977"/>
              <a:ext cx="653" cy="525"/>
            </a:xfrm>
            <a:custGeom>
              <a:avLst/>
              <a:gdLst>
                <a:gd name="T0" fmla="*/ 169 w 497"/>
                <a:gd name="T1" fmla="*/ 196 h 400"/>
                <a:gd name="T2" fmla="*/ 169 w 497"/>
                <a:gd name="T3" fmla="*/ 196 h 400"/>
                <a:gd name="T4" fmla="*/ 248 w 497"/>
                <a:gd name="T5" fmla="*/ 275 h 400"/>
                <a:gd name="T6" fmla="*/ 328 w 497"/>
                <a:gd name="T7" fmla="*/ 196 h 400"/>
                <a:gd name="T8" fmla="*/ 248 w 497"/>
                <a:gd name="T9" fmla="*/ 116 h 400"/>
                <a:gd name="T10" fmla="*/ 169 w 497"/>
                <a:gd name="T11" fmla="*/ 196 h 400"/>
                <a:gd name="T12" fmla="*/ 116 w 497"/>
                <a:gd name="T13" fmla="*/ 169 h 400"/>
                <a:gd name="T14" fmla="*/ 116 w 497"/>
                <a:gd name="T15" fmla="*/ 169 h 400"/>
                <a:gd name="T16" fmla="*/ 248 w 497"/>
                <a:gd name="T17" fmla="*/ 63 h 400"/>
                <a:gd name="T18" fmla="*/ 345 w 497"/>
                <a:gd name="T19" fmla="*/ 98 h 400"/>
                <a:gd name="T20" fmla="*/ 390 w 497"/>
                <a:gd name="T21" fmla="*/ 98 h 400"/>
                <a:gd name="T22" fmla="*/ 390 w 497"/>
                <a:gd name="T23" fmla="*/ 54 h 400"/>
                <a:gd name="T24" fmla="*/ 248 w 497"/>
                <a:gd name="T25" fmla="*/ 0 h 400"/>
                <a:gd name="T26" fmla="*/ 62 w 497"/>
                <a:gd name="T27" fmla="*/ 143 h 400"/>
                <a:gd name="T28" fmla="*/ 0 w 497"/>
                <a:gd name="T29" fmla="*/ 143 h 400"/>
                <a:gd name="T30" fmla="*/ 0 w 497"/>
                <a:gd name="T31" fmla="*/ 196 h 400"/>
                <a:gd name="T32" fmla="*/ 80 w 497"/>
                <a:gd name="T33" fmla="*/ 196 h 400"/>
                <a:gd name="T34" fmla="*/ 116 w 497"/>
                <a:gd name="T35" fmla="*/ 169 h 400"/>
                <a:gd name="T36" fmla="*/ 416 w 497"/>
                <a:gd name="T37" fmla="*/ 196 h 400"/>
                <a:gd name="T38" fmla="*/ 416 w 497"/>
                <a:gd name="T39" fmla="*/ 196 h 400"/>
                <a:gd name="T40" fmla="*/ 381 w 497"/>
                <a:gd name="T41" fmla="*/ 231 h 400"/>
                <a:gd name="T42" fmla="*/ 248 w 497"/>
                <a:gd name="T43" fmla="*/ 337 h 400"/>
                <a:gd name="T44" fmla="*/ 151 w 497"/>
                <a:gd name="T45" fmla="*/ 293 h 400"/>
                <a:gd name="T46" fmla="*/ 107 w 497"/>
                <a:gd name="T47" fmla="*/ 293 h 400"/>
                <a:gd name="T48" fmla="*/ 107 w 497"/>
                <a:gd name="T49" fmla="*/ 337 h 400"/>
                <a:gd name="T50" fmla="*/ 248 w 497"/>
                <a:gd name="T51" fmla="*/ 399 h 400"/>
                <a:gd name="T52" fmla="*/ 435 w 497"/>
                <a:gd name="T53" fmla="*/ 257 h 400"/>
                <a:gd name="T54" fmla="*/ 496 w 497"/>
                <a:gd name="T55" fmla="*/ 257 h 400"/>
                <a:gd name="T56" fmla="*/ 496 w 497"/>
                <a:gd name="T57" fmla="*/ 196 h 400"/>
                <a:gd name="T58" fmla="*/ 416 w 497"/>
                <a:gd name="T59" fmla="*/ 196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97" h="400">
                  <a:moveTo>
                    <a:pt x="169" y="196"/>
                  </a:moveTo>
                  <a:lnTo>
                    <a:pt x="169" y="196"/>
                  </a:lnTo>
                  <a:cubicBezTo>
                    <a:pt x="169" y="240"/>
                    <a:pt x="204" y="275"/>
                    <a:pt x="248" y="275"/>
                  </a:cubicBezTo>
                  <a:cubicBezTo>
                    <a:pt x="292" y="275"/>
                    <a:pt x="328" y="240"/>
                    <a:pt x="328" y="196"/>
                  </a:cubicBezTo>
                  <a:cubicBezTo>
                    <a:pt x="328" y="151"/>
                    <a:pt x="292" y="116"/>
                    <a:pt x="248" y="116"/>
                  </a:cubicBezTo>
                  <a:cubicBezTo>
                    <a:pt x="204" y="116"/>
                    <a:pt x="169" y="151"/>
                    <a:pt x="169" y="196"/>
                  </a:cubicBezTo>
                  <a:close/>
                  <a:moveTo>
                    <a:pt x="116" y="169"/>
                  </a:moveTo>
                  <a:lnTo>
                    <a:pt x="116" y="169"/>
                  </a:lnTo>
                  <a:cubicBezTo>
                    <a:pt x="124" y="107"/>
                    <a:pt x="186" y="63"/>
                    <a:pt x="248" y="63"/>
                  </a:cubicBezTo>
                  <a:cubicBezTo>
                    <a:pt x="284" y="63"/>
                    <a:pt x="319" y="71"/>
                    <a:pt x="345" y="98"/>
                  </a:cubicBezTo>
                  <a:cubicBezTo>
                    <a:pt x="354" y="107"/>
                    <a:pt x="381" y="107"/>
                    <a:pt x="390" y="98"/>
                  </a:cubicBezTo>
                  <a:cubicBezTo>
                    <a:pt x="399" y="89"/>
                    <a:pt x="399" y="71"/>
                    <a:pt x="390" y="54"/>
                  </a:cubicBezTo>
                  <a:cubicBezTo>
                    <a:pt x="354" y="18"/>
                    <a:pt x="301" y="0"/>
                    <a:pt x="248" y="0"/>
                  </a:cubicBezTo>
                  <a:cubicBezTo>
                    <a:pt x="160" y="0"/>
                    <a:pt x="80" y="54"/>
                    <a:pt x="62" y="143"/>
                  </a:cubicBezTo>
                  <a:cubicBezTo>
                    <a:pt x="0" y="143"/>
                    <a:pt x="0" y="143"/>
                    <a:pt x="0" y="143"/>
                  </a:cubicBezTo>
                  <a:cubicBezTo>
                    <a:pt x="0" y="196"/>
                    <a:pt x="0" y="196"/>
                    <a:pt x="0" y="196"/>
                  </a:cubicBezTo>
                  <a:cubicBezTo>
                    <a:pt x="80" y="196"/>
                    <a:pt x="80" y="196"/>
                    <a:pt x="80" y="196"/>
                  </a:cubicBezTo>
                  <a:cubicBezTo>
                    <a:pt x="107" y="196"/>
                    <a:pt x="107" y="178"/>
                    <a:pt x="116" y="169"/>
                  </a:cubicBezTo>
                  <a:close/>
                  <a:moveTo>
                    <a:pt x="416" y="196"/>
                  </a:moveTo>
                  <a:lnTo>
                    <a:pt x="416" y="196"/>
                  </a:lnTo>
                  <a:cubicBezTo>
                    <a:pt x="390" y="196"/>
                    <a:pt x="390" y="222"/>
                    <a:pt x="381" y="231"/>
                  </a:cubicBezTo>
                  <a:cubicBezTo>
                    <a:pt x="372" y="293"/>
                    <a:pt x="319" y="337"/>
                    <a:pt x="248" y="337"/>
                  </a:cubicBezTo>
                  <a:cubicBezTo>
                    <a:pt x="213" y="337"/>
                    <a:pt x="177" y="319"/>
                    <a:pt x="151" y="293"/>
                  </a:cubicBezTo>
                  <a:cubicBezTo>
                    <a:pt x="142" y="284"/>
                    <a:pt x="116" y="284"/>
                    <a:pt x="107" y="293"/>
                  </a:cubicBezTo>
                  <a:cubicBezTo>
                    <a:pt x="97" y="310"/>
                    <a:pt x="97" y="328"/>
                    <a:pt x="107" y="337"/>
                  </a:cubicBezTo>
                  <a:cubicBezTo>
                    <a:pt x="142" y="373"/>
                    <a:pt x="195" y="399"/>
                    <a:pt x="248" y="399"/>
                  </a:cubicBezTo>
                  <a:cubicBezTo>
                    <a:pt x="337" y="399"/>
                    <a:pt x="416" y="337"/>
                    <a:pt x="435" y="257"/>
                  </a:cubicBezTo>
                  <a:cubicBezTo>
                    <a:pt x="496" y="257"/>
                    <a:pt x="496" y="257"/>
                    <a:pt x="496" y="257"/>
                  </a:cubicBezTo>
                  <a:cubicBezTo>
                    <a:pt x="496" y="196"/>
                    <a:pt x="496" y="196"/>
                    <a:pt x="496" y="196"/>
                  </a:cubicBezTo>
                  <a:lnTo>
                    <a:pt x="416" y="196"/>
                  </a:lnTo>
                  <a:close/>
                </a:path>
              </a:pathLst>
            </a:custGeom>
            <a:solidFill>
              <a:schemeClr val="bg1"/>
            </a:solidFill>
            <a:ln>
              <a:noFill/>
            </a:ln>
            <a:effectLst/>
          </p:spPr>
          <p:txBody>
            <a:bodyPr wrap="square" lIns="91440" tIns="45720" rIns="91440" bIns="45720" anchor="ctr">
              <a:normAutofit fontScale="92500" lnSpcReduction="20000"/>
            </a:bodyPr>
            <a:p>
              <a:pPr algn="ct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000" fill="hold">
                                          <p:stCondLst>
                                            <p:cond delay="0"/>
                                          </p:stCondLst>
                                        </p:cTn>
                                        <p:tgtEl>
                                          <p:spTgt spid="146"/>
                                        </p:tgtEl>
                                        <p:attrNameLst>
                                          <p:attrName>style.visibility</p:attrName>
                                        </p:attrNameLst>
                                      </p:cBhvr>
                                      <p:to>
                                        <p:strVal val="visible"/>
                                      </p:to>
                                    </p:set>
                                    <p:anim calcmode="lin" valueType="num">
                                      <p:cBhvr additive="base">
                                        <p:cTn id="7" dur="1000" fill="hold"/>
                                        <p:tgtEl>
                                          <p:spTgt spid="146"/>
                                        </p:tgtEl>
                                        <p:attrNameLst>
                                          <p:attrName>ppt_x</p:attrName>
                                        </p:attrNameLst>
                                      </p:cBhvr>
                                      <p:tavLst>
                                        <p:tav tm="0">
                                          <p:val>
                                            <p:strVal val="#ppt_x"/>
                                          </p:val>
                                        </p:tav>
                                        <p:tav tm="100000">
                                          <p:val>
                                            <p:strVal val="#ppt_x"/>
                                          </p:val>
                                        </p:tav>
                                      </p:tavLst>
                                    </p:anim>
                                    <p:anim calcmode="lin" valueType="num">
                                      <p:cBhvr additive="base">
                                        <p:cTn id="8" dur="1000" fill="hold"/>
                                        <p:tgtEl>
                                          <p:spTgt spid="14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000" fill="hold">
                                          <p:stCondLst>
                                            <p:cond delay="0"/>
                                          </p:stCondLst>
                                        </p:cTn>
                                        <p:tgtEl>
                                          <p:spTgt spid="147"/>
                                        </p:tgtEl>
                                        <p:attrNameLst>
                                          <p:attrName>style.visibility</p:attrName>
                                        </p:attrNameLst>
                                      </p:cBhvr>
                                      <p:to>
                                        <p:strVal val="visible"/>
                                      </p:to>
                                    </p:set>
                                    <p:anim calcmode="lin" valueType="num">
                                      <p:cBhvr additive="base">
                                        <p:cTn id="12" dur="1000" fill="hold"/>
                                        <p:tgtEl>
                                          <p:spTgt spid="147"/>
                                        </p:tgtEl>
                                        <p:attrNameLst>
                                          <p:attrName>ppt_x</p:attrName>
                                        </p:attrNameLst>
                                      </p:cBhvr>
                                      <p:tavLst>
                                        <p:tav tm="0">
                                          <p:val>
                                            <p:strVal val="#ppt_x"/>
                                          </p:val>
                                        </p:tav>
                                        <p:tav tm="100000">
                                          <p:val>
                                            <p:strVal val="#ppt_x"/>
                                          </p:val>
                                        </p:tav>
                                      </p:tavLst>
                                    </p:anim>
                                    <p:anim calcmode="lin" valueType="num">
                                      <p:cBhvr additive="base">
                                        <p:cTn id="13" dur="1000" fill="hold"/>
                                        <p:tgtEl>
                                          <p:spTgt spid="147"/>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000" fill="hold">
                                          <p:stCondLst>
                                            <p:cond delay="0"/>
                                          </p:stCondLst>
                                        </p:cTn>
                                        <p:tgtEl>
                                          <p:spTgt spid="148"/>
                                        </p:tgtEl>
                                        <p:attrNameLst>
                                          <p:attrName>style.visibility</p:attrName>
                                        </p:attrNameLst>
                                      </p:cBhvr>
                                      <p:to>
                                        <p:strVal val="visible"/>
                                      </p:to>
                                    </p:set>
                                    <p:anim calcmode="lin" valueType="num">
                                      <p:cBhvr additive="base">
                                        <p:cTn id="17" dur="1000" fill="hold"/>
                                        <p:tgtEl>
                                          <p:spTgt spid="148"/>
                                        </p:tgtEl>
                                        <p:attrNameLst>
                                          <p:attrName>ppt_x</p:attrName>
                                        </p:attrNameLst>
                                      </p:cBhvr>
                                      <p:tavLst>
                                        <p:tav tm="0">
                                          <p:val>
                                            <p:strVal val="#ppt_x"/>
                                          </p:val>
                                        </p:tav>
                                        <p:tav tm="100000">
                                          <p:val>
                                            <p:strVal val="#ppt_x"/>
                                          </p:val>
                                        </p:tav>
                                      </p:tavLst>
                                    </p:anim>
                                    <p:anim calcmode="lin" valueType="num">
                                      <p:cBhvr additive="base">
                                        <p:cTn id="18" dur="1000" fill="hold"/>
                                        <p:tgtEl>
                                          <p:spTgt spid="1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形成</a:t>
            </a:r>
            <a:r>
              <a:rPr lang="zh-CN" altLang="en-US"/>
              <a:t>原因</a:t>
            </a:r>
            <a:endParaRPr lang="zh-CN" altLang="en-US"/>
          </a:p>
        </p:txBody>
      </p:sp>
      <p:sp>
        <p:nvSpPr>
          <p:cNvPr id="3" name="灯片编号占位符 2"/>
          <p:cNvSpPr>
            <a:spLocks noGrp="1"/>
          </p:cNvSpPr>
          <p:nvPr>
            <p:ph type="sldNum" sz="quarter" idx="12"/>
          </p:nvPr>
        </p:nvSpPr>
        <p:spPr/>
        <p:txBody>
          <a:bodyPr/>
          <a:p>
            <a:fld id="{5DD3DB80-B894-403A-B48E-6FDC1A72010E}" type="slidenum">
              <a:rPr lang="zh-CN" altLang="en-US" smtClean="0"/>
            </a:fld>
            <a:endParaRPr lang="zh-CN" altLang="en-US"/>
          </a:p>
        </p:txBody>
      </p:sp>
      <p:sp>
        <p:nvSpPr>
          <p:cNvPr id="123" name="ïs1ïḋé"/>
          <p:cNvSpPr/>
          <p:nvPr/>
        </p:nvSpPr>
        <p:spPr>
          <a:xfrm>
            <a:off x="1566545" y="1029335"/>
            <a:ext cx="7986395" cy="5828030"/>
          </a:xfrm>
          <a:prstGeom prst="roundRect">
            <a:avLst>
              <a:gd name="adj" fmla="val 50000"/>
            </a:avLst>
          </a:prstGeom>
          <a:solidFill>
            <a:schemeClr val="tx1">
              <a:lumMod val="50000"/>
              <a:lumOff val="50000"/>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wrap="square" lIns="91440" tIns="45720" rIns="91440" bIns="45720" anchor="ctr">
            <a:normAutofit/>
          </a:bodyPr>
          <a:p>
            <a:pPr algn="ctr"/>
            <a:r>
              <a:rPr lang="en-US" altLang="zh-CN" sz="2400" b="1" dirty="0">
                <a:solidFill>
                  <a:schemeClr val="bg1"/>
                </a:solidFill>
              </a:rPr>
              <a:t>      </a:t>
            </a:r>
            <a:r>
              <a:rPr lang="zh-CN" altLang="en-US" sz="2400" b="1" dirty="0">
                <a:solidFill>
                  <a:schemeClr val="bg1"/>
                </a:solidFill>
              </a:rPr>
              <a:t>大学生沉迷网络是一个综合复杂的现象，能够反应当今社会一些普遍的思想面</a:t>
            </a:r>
            <a:r>
              <a:rPr lang="zh-CN" altLang="en-US" sz="2400" b="1" dirty="0">
                <a:solidFill>
                  <a:schemeClr val="bg1"/>
                </a:solidFill>
              </a:rPr>
              <a:t>貌。要想解决或减缓这个问题需要付出整个社会的努力，而不是一朝一夕能够实现的。</a:t>
            </a:r>
            <a:endParaRPr lang="zh-CN" altLang="en-US" sz="2400" b="1" dirty="0">
              <a:solidFill>
                <a:schemeClr val="bg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4"/>
          <p:cNvSpPr>
            <a:spLocks noGrp="1"/>
          </p:cNvSpPr>
          <p:nvPr>
            <p:ph type="title"/>
          </p:nvPr>
        </p:nvSpPr>
        <p:spPr>
          <a:xfrm>
            <a:off x="6019530" y="2981325"/>
            <a:ext cx="5229104" cy="895350"/>
          </a:xfrm>
        </p:spPr>
        <p:txBody>
          <a:bodyPr/>
          <a:lstStyle/>
          <a:p>
            <a:r>
              <a:rPr lang="zh-CN" altLang="zh-CN" sz="3600" dirty="0"/>
              <a:t>如何改变</a:t>
            </a:r>
            <a:endParaRPr lang="zh-CN" altLang="en-US" sz="3600" dirty="0"/>
          </a:p>
        </p:txBody>
      </p:sp>
      <p:sp>
        <p:nvSpPr>
          <p:cNvPr id="13" name="文本占位符 5"/>
          <p:cNvSpPr>
            <a:spLocks noGrp="1"/>
          </p:cNvSpPr>
          <p:nvPr>
            <p:ph type="body" idx="1"/>
          </p:nvPr>
        </p:nvSpPr>
        <p:spPr>
          <a:xfrm>
            <a:off x="6027447" y="3876675"/>
            <a:ext cx="5229104" cy="1015623"/>
          </a:xfrm>
        </p:spPr>
        <p:txBody>
          <a:bodyPr/>
          <a:lstStyle/>
          <a:p>
            <a:pPr lvl="0"/>
            <a:r>
              <a:rPr lang="en-US" altLang="zh-CN" dirty="0"/>
              <a:t>How to change</a:t>
            </a:r>
            <a:endParaRPr lang="zh-CN" altLang="en-US" dirty="0"/>
          </a:p>
        </p:txBody>
      </p:sp>
      <p:cxnSp>
        <p:nvCxnSpPr>
          <p:cNvPr id="18" name="直接连接符 17"/>
          <p:cNvCxnSpPr/>
          <p:nvPr/>
        </p:nvCxnSpPr>
        <p:spPr>
          <a:xfrm>
            <a:off x="5867400" y="3473450"/>
            <a:ext cx="0" cy="9969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483100" y="3483598"/>
            <a:ext cx="1022345" cy="993152"/>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03</a:t>
            </a:r>
            <a:endParaRPr lang="zh-CN" altLang="en-US" spc="100" dirty="0">
              <a:solidFill>
                <a:schemeClr val="bg1"/>
              </a:solidFill>
              <a:latin typeface="Impact" panose="020B080603090205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757328" y="2649329"/>
            <a:ext cx="1374911" cy="1382805"/>
          </a:xfrm>
          <a:prstGeom prst="rect">
            <a:avLst/>
          </a:prstGeom>
        </p:spPr>
      </p:pic>
      <p:pic>
        <p:nvPicPr>
          <p:cNvPr id="3" name="图片 2"/>
          <p:cNvPicPr>
            <a:picLocks noChangeAspect="1"/>
          </p:cNvPicPr>
          <p:nvPr/>
        </p:nvPicPr>
        <p:blipFill>
          <a:blip r:embed="rId2">
            <a:clrChange>
              <a:clrFrom>
                <a:srgbClr val="FFFFFF"/>
              </a:clrFrom>
              <a:clrTo>
                <a:srgbClr val="FFFFFF">
                  <a:alpha val="0"/>
                </a:srgbClr>
              </a:clrTo>
            </a:clrChange>
            <a:duotone>
              <a:prstClr val="black"/>
              <a:srgbClr val="0070C0">
                <a:tint val="45000"/>
                <a:satMod val="400000"/>
              </a:srgbClr>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462605" y="2411381"/>
            <a:ext cx="1525012" cy="1620753"/>
          </a:xfrm>
          <a:prstGeom prst="rect">
            <a:avLst/>
          </a:prstGeom>
        </p:spPr>
      </p:pic>
      <p:pic>
        <p:nvPicPr>
          <p:cNvPr id="4" name="图片 3"/>
          <p:cNvPicPr>
            <a:picLocks noChangeAspect="1"/>
          </p:cNvPicPr>
          <p:nvPr/>
        </p:nvPicPr>
        <p:blipFill>
          <a:blip r:embed="rId4">
            <a:clrChange>
              <a:clrFrom>
                <a:srgbClr val="FFFFFF"/>
              </a:clrFrom>
              <a:clrTo>
                <a:srgbClr val="FFFFFF">
                  <a:alpha val="0"/>
                </a:srgbClr>
              </a:clrTo>
            </a:clrChange>
            <a:duotone>
              <a:prstClr val="black"/>
              <a:srgbClr val="0070C0">
                <a:tint val="45000"/>
                <a:satMod val="400000"/>
              </a:srgbClr>
            </a:duotone>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2791336" y="2740787"/>
            <a:ext cx="1700108" cy="987430"/>
          </a:xfrm>
          <a:prstGeom prst="rect">
            <a:avLst/>
          </a:prstGeom>
        </p:spPr>
      </p:pic>
      <p:pic>
        <p:nvPicPr>
          <p:cNvPr id="5" name="图片 4"/>
          <p:cNvPicPr>
            <a:picLocks noChangeAspect="1"/>
          </p:cNvPicPr>
          <p:nvPr/>
        </p:nvPicPr>
        <p:blipFill>
          <a:blip r:embed="rId6">
            <a:clrChange>
              <a:clrFrom>
                <a:srgbClr val="FFFFFF"/>
              </a:clrFrom>
              <a:clrTo>
                <a:srgbClr val="FFFFFF">
                  <a:alpha val="0"/>
                </a:srgbClr>
              </a:clrTo>
            </a:clrChange>
          </a:blip>
          <a:stretch>
            <a:fillRect/>
          </a:stretch>
        </p:blipFill>
        <p:spPr>
          <a:xfrm rot="21315275">
            <a:off x="4361485" y="2786003"/>
            <a:ext cx="3352914" cy="1176738"/>
          </a:xfrm>
          <a:prstGeom prst="rect">
            <a:avLst/>
          </a:prstGeom>
        </p:spPr>
      </p:pic>
      <p:pic>
        <p:nvPicPr>
          <p:cNvPr id="6" name="图片 5"/>
          <p:cNvPicPr>
            <a:picLocks noChangeAspect="1"/>
          </p:cNvPicPr>
          <p:nvPr/>
        </p:nvPicPr>
        <p:blipFill>
          <a:blip r:embed="rId7">
            <a:clrChange>
              <a:clrFrom>
                <a:srgbClr val="FFFFFF"/>
              </a:clrFrom>
              <a:clrTo>
                <a:srgbClr val="FFFFFF">
                  <a:alpha val="0"/>
                </a:srgbClr>
              </a:clrTo>
            </a:clrChange>
          </a:blip>
          <a:stretch>
            <a:fillRect/>
          </a:stretch>
        </p:blipFill>
        <p:spPr>
          <a:xfrm>
            <a:off x="4573613" y="2249093"/>
            <a:ext cx="2808885" cy="1094433"/>
          </a:xfrm>
          <a:prstGeom prst="rect">
            <a:avLst/>
          </a:prstGeom>
        </p:spPr>
      </p:pic>
      <p:pic>
        <p:nvPicPr>
          <p:cNvPr id="7" name="图片 6"/>
          <p:cNvPicPr>
            <a:picLocks noChangeAspect="1"/>
          </p:cNvPicPr>
          <p:nvPr/>
        </p:nvPicPr>
        <p:blipFill>
          <a:blip r:embed="rId8">
            <a:clrChange>
              <a:clrFrom>
                <a:srgbClr val="FFFFFF"/>
              </a:clrFrom>
              <a:clrTo>
                <a:srgbClr val="FFFFFF">
                  <a:alpha val="0"/>
                </a:srgbClr>
              </a:clrTo>
            </a:clrChange>
          </a:blip>
          <a:stretch>
            <a:fillRect/>
          </a:stretch>
        </p:blipFill>
        <p:spPr>
          <a:xfrm>
            <a:off x="9051096" y="2871767"/>
            <a:ext cx="1627888" cy="8656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300">
        <p14:pan di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25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left)">
                                      <p:cBhvr>
                                        <p:cTn id="11" dur="25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250"/>
                                        <p:tgtEl>
                                          <p:spTgt spid="6"/>
                                        </p:tgtEl>
                                      </p:cBhvr>
                                    </p:animEffect>
                                  </p:childTnLst>
                                </p:cTn>
                              </p:par>
                              <p:par>
                                <p:cTn id="16" presetID="22" presetClass="entr" presetSubtype="8"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250"/>
                                        <p:tgtEl>
                                          <p:spTgt spid="5"/>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250"/>
                                        <p:tgtEl>
                                          <p:spTgt spid="2"/>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2" name="表格 1"/>
          <p:cNvGraphicFramePr/>
          <p:nvPr>
            <p:custDataLst>
              <p:tags r:id="rId1"/>
            </p:custDataLst>
          </p:nvPr>
        </p:nvGraphicFramePr>
        <p:xfrm>
          <a:off x="2435225" y="1157605"/>
          <a:ext cx="7181850" cy="4147185"/>
        </p:xfrm>
        <a:graphic>
          <a:graphicData uri="http://schemas.openxmlformats.org/drawingml/2006/table">
            <a:tbl>
              <a:tblPr/>
              <a:tblGrid>
                <a:gridCol w="2393315"/>
                <a:gridCol w="2393315"/>
                <a:gridCol w="2395220"/>
              </a:tblGrid>
              <a:tr h="592455">
                <a:tc>
                  <a:txBody>
                    <a:bodyPr/>
                    <a:p>
                      <a:pPr indent="0" algn="ctr">
                        <a:buNone/>
                      </a:pPr>
                      <a:r>
                        <a:rPr lang="en-US" sz="3200" b="0">
                          <a:latin typeface="宋体" panose="02010600030101010101" pitchFamily="2" charset="-122"/>
                          <a:ea typeface="宋体" panose="02010600030101010101" pitchFamily="2" charset="-122"/>
                          <a:cs typeface="宋体" panose="02010600030101010101" pitchFamily="2" charset="-122"/>
                        </a:rPr>
                        <a:t>李卓凌</a:t>
                      </a:r>
                      <a:endParaRPr lang="en-US" altLang="en-US" sz="3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3200" b="0">
                          <a:latin typeface="宋体" panose="02010600030101010101" pitchFamily="2" charset="-122"/>
                          <a:ea typeface="宋体" panose="02010600030101010101" pitchFamily="2" charset="-122"/>
                          <a:cs typeface="宋体" panose="02010600030101010101" pitchFamily="2" charset="-122"/>
                        </a:rPr>
                        <a:t>2103201</a:t>
                      </a:r>
                      <a:endParaRPr lang="en-US" altLang="en-US" sz="3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3200" b="0">
                          <a:latin typeface="宋体" panose="02010600030101010101" pitchFamily="2" charset="-122"/>
                          <a:ea typeface="宋体" panose="02010600030101010101" pitchFamily="2" charset="-122"/>
                          <a:cs typeface="宋体" panose="02010600030101010101" pitchFamily="2" charset="-122"/>
                        </a:rPr>
                        <a:t>2021111000</a:t>
                      </a:r>
                      <a:endParaRPr lang="en-US" altLang="en-US" sz="3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92455">
                <a:tc>
                  <a:txBody>
                    <a:bodyPr/>
                    <a:p>
                      <a:pPr indent="0" algn="ctr">
                        <a:buNone/>
                      </a:pPr>
                      <a:r>
                        <a:rPr lang="en-US" sz="3200" b="0">
                          <a:latin typeface="宋体" panose="02010600030101010101" pitchFamily="2" charset="-122"/>
                          <a:ea typeface="宋体" panose="02010600030101010101" pitchFamily="2" charset="-122"/>
                          <a:cs typeface="宋体" panose="02010600030101010101" pitchFamily="2" charset="-122"/>
                        </a:rPr>
                        <a:t>王紫瑜</a:t>
                      </a:r>
                      <a:endParaRPr lang="en-US" altLang="en-US" sz="3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3200" b="0">
                          <a:latin typeface="宋体" panose="02010600030101010101" pitchFamily="2" charset="-122"/>
                          <a:ea typeface="宋体" panose="02010600030101010101" pitchFamily="2" charset="-122"/>
                          <a:cs typeface="宋体" panose="02010600030101010101" pitchFamily="2" charset="-122"/>
                        </a:rPr>
                        <a:t>2103201</a:t>
                      </a:r>
                      <a:endParaRPr lang="en-US" altLang="en-US" sz="3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3200" b="0">
                          <a:latin typeface="宋体" panose="02010600030101010101" pitchFamily="2" charset="-122"/>
                          <a:ea typeface="宋体" panose="02010600030101010101" pitchFamily="2" charset="-122"/>
                          <a:cs typeface="宋体" panose="02010600030101010101" pitchFamily="2" charset="-122"/>
                        </a:rPr>
                        <a:t>2021111617</a:t>
                      </a:r>
                      <a:endParaRPr lang="en-US" altLang="en-US" sz="3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92455">
                <a:tc>
                  <a:txBody>
                    <a:bodyPr/>
                    <a:p>
                      <a:pPr indent="0" algn="ctr">
                        <a:buNone/>
                      </a:pPr>
                      <a:r>
                        <a:rPr lang="en-US" sz="3200" b="0">
                          <a:latin typeface="宋体" panose="02010600030101010101" pitchFamily="2" charset="-122"/>
                          <a:ea typeface="宋体" panose="02010600030101010101" pitchFamily="2" charset="-122"/>
                          <a:cs typeface="宋体" panose="02010600030101010101" pitchFamily="2" charset="-122"/>
                        </a:rPr>
                        <a:t>杨壹迪</a:t>
                      </a:r>
                      <a:endParaRPr lang="en-US" altLang="en-US" sz="3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3200" b="0">
                          <a:latin typeface="宋体" panose="02010600030101010101" pitchFamily="2" charset="-122"/>
                          <a:ea typeface="宋体" panose="02010600030101010101" pitchFamily="2" charset="-122"/>
                          <a:cs typeface="宋体" panose="02010600030101010101" pitchFamily="2" charset="-122"/>
                        </a:rPr>
                        <a:t>2103201</a:t>
                      </a:r>
                      <a:endParaRPr lang="en-US" altLang="en-US" sz="3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3200" b="0">
                          <a:latin typeface="宋体" panose="02010600030101010101" pitchFamily="2" charset="-122"/>
                          <a:ea typeface="宋体" panose="02010600030101010101" pitchFamily="2" charset="-122"/>
                          <a:cs typeface="宋体" panose="02010600030101010101" pitchFamily="2" charset="-122"/>
                        </a:rPr>
                        <a:t>2021112475</a:t>
                      </a:r>
                      <a:endParaRPr lang="en-US" altLang="en-US" sz="3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92455">
                <a:tc>
                  <a:txBody>
                    <a:bodyPr/>
                    <a:p>
                      <a:pPr indent="0" algn="ctr">
                        <a:buNone/>
                      </a:pPr>
                      <a:r>
                        <a:rPr lang="en-US" sz="3200" b="0">
                          <a:latin typeface="宋体" panose="02010600030101010101" pitchFamily="2" charset="-122"/>
                          <a:ea typeface="宋体" panose="02010600030101010101" pitchFamily="2" charset="-122"/>
                          <a:cs typeface="宋体" panose="02010600030101010101" pitchFamily="2" charset="-122"/>
                        </a:rPr>
                        <a:t>于沛萱</a:t>
                      </a:r>
                      <a:endParaRPr lang="en-US" altLang="en-US" sz="3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3200" b="0">
                          <a:latin typeface="宋体" panose="02010600030101010101" pitchFamily="2" charset="-122"/>
                          <a:ea typeface="宋体" panose="02010600030101010101" pitchFamily="2" charset="-122"/>
                          <a:cs typeface="宋体" panose="02010600030101010101" pitchFamily="2" charset="-122"/>
                        </a:rPr>
                        <a:t>2103201</a:t>
                      </a:r>
                      <a:endParaRPr lang="en-US" altLang="en-US" sz="3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3200" b="0">
                          <a:latin typeface="宋体" panose="02010600030101010101" pitchFamily="2" charset="-122"/>
                          <a:ea typeface="宋体" panose="02010600030101010101" pitchFamily="2" charset="-122"/>
                          <a:cs typeface="宋体" panose="02010600030101010101" pitchFamily="2" charset="-122"/>
                        </a:rPr>
                        <a:t>2021111945</a:t>
                      </a:r>
                      <a:endParaRPr lang="en-US" altLang="en-US" sz="3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92455">
                <a:tc>
                  <a:txBody>
                    <a:bodyPr/>
                    <a:p>
                      <a:pPr indent="0" algn="ctr">
                        <a:buNone/>
                      </a:pPr>
                      <a:r>
                        <a:rPr lang="en-US" sz="3200" b="0">
                          <a:latin typeface="宋体" panose="02010600030101010101" pitchFamily="2" charset="-122"/>
                          <a:ea typeface="宋体" panose="02010600030101010101" pitchFamily="2" charset="-122"/>
                          <a:cs typeface="宋体" panose="02010600030101010101" pitchFamily="2" charset="-122"/>
                        </a:rPr>
                        <a:t>姜心愉</a:t>
                      </a:r>
                      <a:endParaRPr lang="en-US" altLang="en-US" sz="3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3200" b="0">
                          <a:latin typeface="宋体" panose="02010600030101010101" pitchFamily="2" charset="-122"/>
                          <a:ea typeface="宋体" panose="02010600030101010101" pitchFamily="2" charset="-122"/>
                          <a:cs typeface="宋体" panose="02010600030101010101" pitchFamily="2" charset="-122"/>
                        </a:rPr>
                        <a:t>2103201</a:t>
                      </a:r>
                      <a:endParaRPr lang="en-US" altLang="en-US" sz="3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3200" b="0">
                          <a:latin typeface="宋体" panose="02010600030101010101" pitchFamily="2" charset="-122"/>
                          <a:ea typeface="宋体" panose="02010600030101010101" pitchFamily="2" charset="-122"/>
                          <a:cs typeface="宋体" panose="02010600030101010101" pitchFamily="2" charset="-122"/>
                        </a:rPr>
                        <a:t>2021112020</a:t>
                      </a:r>
                      <a:endParaRPr lang="en-US" altLang="en-US" sz="3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92455">
                <a:tc>
                  <a:txBody>
                    <a:bodyPr/>
                    <a:p>
                      <a:pPr indent="0" algn="ctr">
                        <a:buNone/>
                      </a:pPr>
                      <a:r>
                        <a:rPr lang="en-US" sz="3200" b="0">
                          <a:latin typeface="宋体" panose="02010600030101010101" pitchFamily="2" charset="-122"/>
                          <a:ea typeface="宋体" panose="02010600030101010101" pitchFamily="2" charset="-122"/>
                          <a:cs typeface="宋体" panose="02010600030101010101" pitchFamily="2" charset="-122"/>
                        </a:rPr>
                        <a:t>胡嘉怡</a:t>
                      </a:r>
                      <a:endParaRPr lang="en-US" altLang="en-US" sz="3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3200" b="0">
                          <a:latin typeface="宋体" panose="02010600030101010101" pitchFamily="2" charset="-122"/>
                          <a:ea typeface="宋体" panose="02010600030101010101" pitchFamily="2" charset="-122"/>
                          <a:cs typeface="宋体" panose="02010600030101010101" pitchFamily="2" charset="-122"/>
                        </a:rPr>
                        <a:t>2103201</a:t>
                      </a:r>
                      <a:endParaRPr lang="en-US" altLang="en-US" sz="3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3200" b="0">
                          <a:latin typeface="宋体" panose="02010600030101010101" pitchFamily="2" charset="-122"/>
                          <a:ea typeface="宋体" panose="02010600030101010101" pitchFamily="2" charset="-122"/>
                          <a:cs typeface="宋体" panose="02010600030101010101" pitchFamily="2" charset="-122"/>
                        </a:rPr>
                        <a:t>2021110983</a:t>
                      </a:r>
                      <a:endParaRPr lang="en-US" altLang="en-US" sz="3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92455">
                <a:tc>
                  <a:txBody>
                    <a:bodyPr/>
                    <a:p>
                      <a:pPr indent="0" algn="ctr">
                        <a:buNone/>
                      </a:pPr>
                      <a:r>
                        <a:rPr lang="en-US" sz="3200" b="0">
                          <a:latin typeface="宋体" panose="02010600030101010101" pitchFamily="2" charset="-122"/>
                          <a:ea typeface="宋体" panose="02010600030101010101" pitchFamily="2" charset="-122"/>
                          <a:cs typeface="宋体" panose="02010600030101010101" pitchFamily="2" charset="-122"/>
                        </a:rPr>
                        <a:t>刘海心</a:t>
                      </a:r>
                      <a:endParaRPr lang="en-US" altLang="en-US" sz="3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3200" b="0">
                          <a:latin typeface="宋体" panose="02010600030101010101" pitchFamily="2" charset="-122"/>
                          <a:ea typeface="宋体" panose="02010600030101010101" pitchFamily="2" charset="-122"/>
                          <a:cs typeface="宋体" panose="02010600030101010101" pitchFamily="2" charset="-122"/>
                        </a:rPr>
                        <a:t>21W0321</a:t>
                      </a:r>
                      <a:endParaRPr lang="en-US" altLang="en-US" sz="3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3200" b="0">
                          <a:latin typeface="宋体" panose="02010600030101010101" pitchFamily="2" charset="-122"/>
                          <a:ea typeface="宋体" panose="02010600030101010101" pitchFamily="2" charset="-122"/>
                          <a:cs typeface="宋体" panose="02010600030101010101" pitchFamily="2" charset="-122"/>
                        </a:rPr>
                        <a:t>2021113658</a:t>
                      </a:r>
                      <a:endParaRPr lang="en-US" altLang="en-US" sz="32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3" name="文本框 2"/>
          <p:cNvSpPr txBox="1"/>
          <p:nvPr/>
        </p:nvSpPr>
        <p:spPr>
          <a:xfrm>
            <a:off x="653415" y="292100"/>
            <a:ext cx="1898015" cy="368300"/>
          </a:xfrm>
          <a:prstGeom prst="rect">
            <a:avLst/>
          </a:prstGeom>
          <a:noFill/>
        </p:spPr>
        <p:txBody>
          <a:bodyPr wrap="square" rtlCol="0">
            <a:spAutoFit/>
          </a:bodyPr>
          <a:p>
            <a:r>
              <a:rPr lang="zh-CN" altLang="en-US"/>
              <a:t>小组成员：</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îşḻîḑê"/>
          <p:cNvSpPr/>
          <p:nvPr/>
        </p:nvSpPr>
        <p:spPr bwMode="auto">
          <a:xfrm>
            <a:off x="8192322" y="1603809"/>
            <a:ext cx="459340" cy="464838"/>
          </a:xfrm>
          <a:custGeom>
            <a:avLst/>
            <a:gdLst>
              <a:gd name="T0" fmla="*/ 4504532 w 21410"/>
              <a:gd name="T1" fmla="*/ 3928635 h 21460"/>
              <a:gd name="T2" fmla="*/ 4504532 w 21410"/>
              <a:gd name="T3" fmla="*/ 3928635 h 21460"/>
              <a:gd name="T4" fmla="*/ 4504532 w 21410"/>
              <a:gd name="T5" fmla="*/ 3928635 h 21460"/>
              <a:gd name="T6" fmla="*/ 4504532 w 21410"/>
              <a:gd name="T7" fmla="*/ 3928635 h 214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10" h="21460">
                <a:moveTo>
                  <a:pt x="10087" y="1"/>
                </a:moveTo>
                <a:cubicBezTo>
                  <a:pt x="10004" y="-1"/>
                  <a:pt x="9920" y="0"/>
                  <a:pt x="9836" y="6"/>
                </a:cubicBezTo>
                <a:cubicBezTo>
                  <a:pt x="8489" y="98"/>
                  <a:pt x="7334" y="1235"/>
                  <a:pt x="7100" y="2753"/>
                </a:cubicBezTo>
                <a:cubicBezTo>
                  <a:pt x="6862" y="4295"/>
                  <a:pt x="7371" y="5484"/>
                  <a:pt x="8475" y="6368"/>
                </a:cubicBezTo>
                <a:cubicBezTo>
                  <a:pt x="9015" y="6801"/>
                  <a:pt x="9217" y="7418"/>
                  <a:pt x="9104" y="8148"/>
                </a:cubicBezTo>
                <a:cubicBezTo>
                  <a:pt x="8997" y="8863"/>
                  <a:pt x="8639" y="9355"/>
                  <a:pt x="8019" y="9582"/>
                </a:cubicBezTo>
                <a:cubicBezTo>
                  <a:pt x="7593" y="9738"/>
                  <a:pt x="7177" y="9921"/>
                  <a:pt x="6789" y="10183"/>
                </a:cubicBezTo>
                <a:cubicBezTo>
                  <a:pt x="6216" y="10568"/>
                  <a:pt x="5627" y="10604"/>
                  <a:pt x="5059" y="10185"/>
                </a:cubicBezTo>
                <a:cubicBezTo>
                  <a:pt x="4495" y="9770"/>
                  <a:pt x="4253" y="9160"/>
                  <a:pt x="4331" y="8392"/>
                </a:cubicBezTo>
                <a:cubicBezTo>
                  <a:pt x="4375" y="7950"/>
                  <a:pt x="4324" y="7528"/>
                  <a:pt x="4162" y="7122"/>
                </a:cubicBezTo>
                <a:cubicBezTo>
                  <a:pt x="3814" y="6252"/>
                  <a:pt x="3220" y="5773"/>
                  <a:pt x="2397" y="5725"/>
                </a:cubicBezTo>
                <a:cubicBezTo>
                  <a:pt x="1542" y="5676"/>
                  <a:pt x="877" y="6108"/>
                  <a:pt x="473" y="6978"/>
                </a:cubicBezTo>
                <a:cubicBezTo>
                  <a:pt x="84" y="7815"/>
                  <a:pt x="139" y="8668"/>
                  <a:pt x="615" y="9438"/>
                </a:cubicBezTo>
                <a:cubicBezTo>
                  <a:pt x="1175" y="10345"/>
                  <a:pt x="1970" y="10582"/>
                  <a:pt x="2890" y="10364"/>
                </a:cubicBezTo>
                <a:cubicBezTo>
                  <a:pt x="3411" y="10239"/>
                  <a:pt x="3861" y="10412"/>
                  <a:pt x="4243" y="10814"/>
                </a:cubicBezTo>
                <a:cubicBezTo>
                  <a:pt x="4798" y="11395"/>
                  <a:pt x="4894" y="12143"/>
                  <a:pt x="4553" y="13089"/>
                </a:cubicBezTo>
                <a:cubicBezTo>
                  <a:pt x="4293" y="13810"/>
                  <a:pt x="4158" y="14530"/>
                  <a:pt x="4139" y="15252"/>
                </a:cubicBezTo>
                <a:lnTo>
                  <a:pt x="4137" y="15237"/>
                </a:lnTo>
                <a:cubicBezTo>
                  <a:pt x="4088" y="15740"/>
                  <a:pt x="3871" y="16114"/>
                  <a:pt x="3452" y="16295"/>
                </a:cubicBezTo>
                <a:cubicBezTo>
                  <a:pt x="3035" y="16473"/>
                  <a:pt x="2657" y="16379"/>
                  <a:pt x="2331" y="16026"/>
                </a:cubicBezTo>
                <a:cubicBezTo>
                  <a:pt x="2145" y="15823"/>
                  <a:pt x="1929" y="15688"/>
                  <a:pt x="1677" y="15625"/>
                </a:cubicBezTo>
                <a:cubicBezTo>
                  <a:pt x="1136" y="15491"/>
                  <a:pt x="676" y="15662"/>
                  <a:pt x="328" y="16148"/>
                </a:cubicBezTo>
                <a:cubicBezTo>
                  <a:pt x="-34" y="16650"/>
                  <a:pt x="-98" y="17229"/>
                  <a:pt x="143" y="17823"/>
                </a:cubicBezTo>
                <a:cubicBezTo>
                  <a:pt x="377" y="18393"/>
                  <a:pt x="792" y="18697"/>
                  <a:pt x="1337" y="18713"/>
                </a:cubicBezTo>
                <a:cubicBezTo>
                  <a:pt x="1980" y="18731"/>
                  <a:pt x="2406" y="18341"/>
                  <a:pt x="2671" y="17690"/>
                </a:cubicBezTo>
                <a:cubicBezTo>
                  <a:pt x="2820" y="17323"/>
                  <a:pt x="3079" y="17117"/>
                  <a:pt x="3416" y="17042"/>
                </a:cubicBezTo>
                <a:cubicBezTo>
                  <a:pt x="3854" y="16946"/>
                  <a:pt x="4210" y="17077"/>
                  <a:pt x="4519" y="17667"/>
                </a:cubicBezTo>
                <a:cubicBezTo>
                  <a:pt x="4534" y="17712"/>
                  <a:pt x="4844" y="18471"/>
                  <a:pt x="5042" y="18820"/>
                </a:cubicBezTo>
                <a:cubicBezTo>
                  <a:pt x="5340" y="19343"/>
                  <a:pt x="5710" y="19797"/>
                  <a:pt x="6126" y="20175"/>
                </a:cubicBezTo>
                <a:cubicBezTo>
                  <a:pt x="6126" y="20175"/>
                  <a:pt x="6162" y="20211"/>
                  <a:pt x="6244" y="20282"/>
                </a:cubicBezTo>
                <a:lnTo>
                  <a:pt x="6237" y="20279"/>
                </a:lnTo>
                <a:cubicBezTo>
                  <a:pt x="6241" y="20283"/>
                  <a:pt x="6246" y="20287"/>
                  <a:pt x="6250" y="20291"/>
                </a:cubicBezTo>
                <a:cubicBezTo>
                  <a:pt x="7100" y="21006"/>
                  <a:pt x="8135" y="21438"/>
                  <a:pt x="9250" y="21457"/>
                </a:cubicBezTo>
                <a:cubicBezTo>
                  <a:pt x="10097" y="21487"/>
                  <a:pt x="10913" y="21286"/>
                  <a:pt x="11638" y="20903"/>
                </a:cubicBezTo>
                <a:cubicBezTo>
                  <a:pt x="12539" y="20410"/>
                  <a:pt x="13259" y="19679"/>
                  <a:pt x="13837" y="18730"/>
                </a:cubicBezTo>
                <a:cubicBezTo>
                  <a:pt x="14194" y="18144"/>
                  <a:pt x="14708" y="17915"/>
                  <a:pt x="15319" y="18009"/>
                </a:cubicBezTo>
                <a:cubicBezTo>
                  <a:pt x="15928" y="18105"/>
                  <a:pt x="16359" y="18483"/>
                  <a:pt x="16591" y="19150"/>
                </a:cubicBezTo>
                <a:cubicBezTo>
                  <a:pt x="16680" y="19406"/>
                  <a:pt x="16737" y="19673"/>
                  <a:pt x="16849" y="19921"/>
                </a:cubicBezTo>
                <a:cubicBezTo>
                  <a:pt x="17336" y="21003"/>
                  <a:pt x="18386" y="21598"/>
                  <a:pt x="19439" y="21373"/>
                </a:cubicBezTo>
                <a:cubicBezTo>
                  <a:pt x="20487" y="21148"/>
                  <a:pt x="21296" y="20132"/>
                  <a:pt x="21399" y="18907"/>
                </a:cubicBezTo>
                <a:cubicBezTo>
                  <a:pt x="21501" y="17691"/>
                  <a:pt x="20870" y="16487"/>
                  <a:pt x="19887" y="16060"/>
                </a:cubicBezTo>
                <a:cubicBezTo>
                  <a:pt x="18905" y="15631"/>
                  <a:pt x="18039" y="15899"/>
                  <a:pt x="17261" y="16670"/>
                </a:cubicBezTo>
                <a:cubicBezTo>
                  <a:pt x="16774" y="17152"/>
                  <a:pt x="16217" y="17206"/>
                  <a:pt x="15646" y="16928"/>
                </a:cubicBezTo>
                <a:cubicBezTo>
                  <a:pt x="15087" y="16656"/>
                  <a:pt x="14734" y="16170"/>
                  <a:pt x="14692" y="15444"/>
                </a:cubicBezTo>
                <a:cubicBezTo>
                  <a:pt x="14658" y="14883"/>
                  <a:pt x="14601" y="14326"/>
                  <a:pt x="14488" y="13780"/>
                </a:cubicBezTo>
                <a:lnTo>
                  <a:pt x="14479" y="13765"/>
                </a:lnTo>
                <a:cubicBezTo>
                  <a:pt x="14327" y="13035"/>
                  <a:pt x="14462" y="12374"/>
                  <a:pt x="14958" y="11839"/>
                </a:cubicBezTo>
                <a:cubicBezTo>
                  <a:pt x="15480" y="11275"/>
                  <a:pt x="16094" y="11145"/>
                  <a:pt x="16767" y="11438"/>
                </a:cubicBezTo>
                <a:cubicBezTo>
                  <a:pt x="17155" y="11607"/>
                  <a:pt x="17549" y="11654"/>
                  <a:pt x="17957" y="11568"/>
                </a:cubicBezTo>
                <a:cubicBezTo>
                  <a:pt x="18833" y="11381"/>
                  <a:pt x="19424" y="10797"/>
                  <a:pt x="19681" y="9827"/>
                </a:cubicBezTo>
                <a:cubicBezTo>
                  <a:pt x="19948" y="8820"/>
                  <a:pt x="19730" y="7915"/>
                  <a:pt x="19050" y="7206"/>
                </a:cubicBezTo>
                <a:cubicBezTo>
                  <a:pt x="18397" y="6524"/>
                  <a:pt x="17614" y="6367"/>
                  <a:pt x="16794" y="6733"/>
                </a:cubicBezTo>
                <a:cubicBezTo>
                  <a:pt x="15828" y="7164"/>
                  <a:pt x="15406" y="8050"/>
                  <a:pt x="15364" y="9206"/>
                </a:cubicBezTo>
                <a:cubicBezTo>
                  <a:pt x="15340" y="9859"/>
                  <a:pt x="15067" y="10350"/>
                  <a:pt x="14604" y="10700"/>
                </a:cubicBezTo>
                <a:cubicBezTo>
                  <a:pt x="13935" y="11210"/>
                  <a:pt x="13235" y="11130"/>
                  <a:pt x="12469" y="10476"/>
                </a:cubicBezTo>
                <a:cubicBezTo>
                  <a:pt x="12469" y="10476"/>
                  <a:pt x="11702" y="9992"/>
                  <a:pt x="11302" y="9766"/>
                </a:cubicBezTo>
                <a:cubicBezTo>
                  <a:pt x="10245" y="9174"/>
                  <a:pt x="10121" y="7465"/>
                  <a:pt x="11070" y="6668"/>
                </a:cubicBezTo>
                <a:cubicBezTo>
                  <a:pt x="11236" y="6529"/>
                  <a:pt x="11428" y="6435"/>
                  <a:pt x="11604" y="6312"/>
                </a:cubicBezTo>
                <a:cubicBezTo>
                  <a:pt x="12745" y="5503"/>
                  <a:pt x="13256" y="3864"/>
                  <a:pt x="12841" y="2360"/>
                </a:cubicBezTo>
                <a:cubicBezTo>
                  <a:pt x="12462" y="984"/>
                  <a:pt x="11338" y="38"/>
                  <a:pt x="10087" y="1"/>
                </a:cubicBezTo>
                <a:close/>
                <a:moveTo>
                  <a:pt x="9231" y="10126"/>
                </a:moveTo>
                <a:cubicBezTo>
                  <a:pt x="9387" y="10117"/>
                  <a:pt x="9544" y="10116"/>
                  <a:pt x="9704" y="10126"/>
                </a:cubicBezTo>
                <a:cubicBezTo>
                  <a:pt x="12172" y="10277"/>
                  <a:pt x="14141" y="12744"/>
                  <a:pt x="14021" y="15643"/>
                </a:cubicBezTo>
                <a:cubicBezTo>
                  <a:pt x="13906" y="18437"/>
                  <a:pt x="11810" y="20694"/>
                  <a:pt x="9330" y="20606"/>
                </a:cubicBezTo>
                <a:cubicBezTo>
                  <a:pt x="6814" y="20563"/>
                  <a:pt x="4772" y="18048"/>
                  <a:pt x="4897" y="15109"/>
                </a:cubicBezTo>
                <a:cubicBezTo>
                  <a:pt x="5010" y="12454"/>
                  <a:pt x="6895" y="10263"/>
                  <a:pt x="9231" y="10126"/>
                </a:cubicBezTo>
                <a:close/>
              </a:path>
            </a:pathLst>
          </a:custGeom>
          <a:solidFill>
            <a:schemeClr val="bg1">
              <a:lumMod val="85000"/>
            </a:schemeClr>
          </a:solidFill>
          <a:ln>
            <a:noFill/>
          </a:ln>
          <a:effectLst/>
        </p:spPr>
        <p:txBody>
          <a:bodyPr wrap="square" lIns="91440" tIns="45720" rIns="91440" bIns="45720" anchor="ctr">
            <a:normAutofit/>
          </a:bodyPr>
          <a:lstStyle/>
          <a:p>
            <a:endParaRPr lang="id-ID" dirty="0">
              <a:solidFill>
                <a:schemeClr val="tx2"/>
              </a:solidFill>
            </a:endParaRPr>
          </a:p>
        </p:txBody>
      </p:sp>
      <p:pic>
        <p:nvPicPr>
          <p:cNvPr id="3" name="图片 2"/>
          <p:cNvPicPr>
            <a:picLocks noChangeAspect="1"/>
          </p:cNvPicPr>
          <p:nvPr/>
        </p:nvPicPr>
        <p:blipFill>
          <a:blip r:embed="rId1"/>
          <a:stretch>
            <a:fillRect/>
          </a:stretch>
        </p:blipFill>
        <p:spPr>
          <a:xfrm>
            <a:off x="7825824" y="1241443"/>
            <a:ext cx="1196163" cy="1189573"/>
          </a:xfrm>
          <a:prstGeom prst="rect">
            <a:avLst/>
          </a:prstGeom>
        </p:spPr>
      </p:pic>
      <p:pic>
        <p:nvPicPr>
          <p:cNvPr id="5" name="图片 4"/>
          <p:cNvPicPr>
            <a:picLocks noChangeAspect="1"/>
          </p:cNvPicPr>
          <p:nvPr/>
        </p:nvPicPr>
        <p:blipFill>
          <a:blip r:embed="rId2">
            <a:clrChange>
              <a:clrFrom>
                <a:srgbClr val="FFFFFF"/>
              </a:clrFrom>
              <a:clrTo>
                <a:srgbClr val="FFFFFF">
                  <a:alpha val="0"/>
                </a:srgbClr>
              </a:clrTo>
            </a:clrChange>
            <a:duotone>
              <a:prstClr val="black"/>
              <a:srgbClr val="0070C0">
                <a:tint val="45000"/>
                <a:satMod val="400000"/>
              </a:srgbClr>
            </a:duotone>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1000566" y="1011035"/>
            <a:ext cx="1326750" cy="1394270"/>
          </a:xfrm>
          <a:prstGeom prst="rect">
            <a:avLst/>
          </a:prstGeom>
        </p:spPr>
      </p:pic>
      <p:pic>
        <p:nvPicPr>
          <p:cNvPr id="10" name="图片 9"/>
          <p:cNvPicPr>
            <a:picLocks noChangeAspect="1"/>
          </p:cNvPicPr>
          <p:nvPr/>
        </p:nvPicPr>
        <p:blipFill>
          <a:blip r:embed="rId4">
            <a:clrChange>
              <a:clrFrom>
                <a:srgbClr val="FFFFFF"/>
              </a:clrFrom>
              <a:clrTo>
                <a:srgbClr val="FFFFFF">
                  <a:alpha val="0"/>
                </a:srgbClr>
              </a:clrTo>
            </a:clrChange>
            <a:duotone>
              <a:prstClr val="black"/>
              <a:srgbClr val="0070C0">
                <a:tint val="45000"/>
                <a:satMod val="400000"/>
              </a:srgbClr>
            </a:duotone>
            <a:extLst>
              <a:ext uri="{BEBA8EAE-BF5A-486C-A8C5-ECC9F3942E4B}">
                <a14:imgProps xmlns:a14="http://schemas.microsoft.com/office/drawing/2010/main">
                  <a14:imgLayer r:embed="rId5">
                    <a14:imgEffect>
                      <a14:saturation sat="66000"/>
                    </a14:imgEffect>
                  </a14:imgLayer>
                </a14:imgProps>
              </a:ext>
            </a:extLst>
          </a:blip>
          <a:stretch>
            <a:fillRect/>
          </a:stretch>
        </p:blipFill>
        <p:spPr>
          <a:xfrm>
            <a:off x="2327316" y="1340440"/>
            <a:ext cx="1479081" cy="849447"/>
          </a:xfrm>
          <a:prstGeom prst="rect">
            <a:avLst/>
          </a:prstGeom>
        </p:spPr>
      </p:pic>
      <p:pic>
        <p:nvPicPr>
          <p:cNvPr id="16" name="图片 15"/>
          <p:cNvPicPr>
            <a:picLocks noChangeAspect="1"/>
          </p:cNvPicPr>
          <p:nvPr/>
        </p:nvPicPr>
        <p:blipFill>
          <a:blip r:embed="rId6">
            <a:clrChange>
              <a:clrFrom>
                <a:srgbClr val="FFFFFF"/>
              </a:clrFrom>
              <a:clrTo>
                <a:srgbClr val="FFFFFF">
                  <a:alpha val="0"/>
                </a:srgbClr>
              </a:clrTo>
            </a:clrChange>
          </a:blip>
          <a:stretch>
            <a:fillRect/>
          </a:stretch>
        </p:blipFill>
        <p:spPr>
          <a:xfrm rot="21315275">
            <a:off x="4060598" y="1181960"/>
            <a:ext cx="3557161" cy="1168460"/>
          </a:xfrm>
          <a:prstGeom prst="rect">
            <a:avLst/>
          </a:prstGeom>
        </p:spPr>
      </p:pic>
      <p:pic>
        <p:nvPicPr>
          <p:cNvPr id="31" name="图片 30"/>
          <p:cNvPicPr>
            <a:picLocks noChangeAspect="1"/>
          </p:cNvPicPr>
          <p:nvPr/>
        </p:nvPicPr>
        <p:blipFill>
          <a:blip r:embed="rId7">
            <a:clrChange>
              <a:clrFrom>
                <a:srgbClr val="FFFFFF"/>
              </a:clrFrom>
              <a:clrTo>
                <a:srgbClr val="FFFFFF">
                  <a:alpha val="0"/>
                </a:srgbClr>
              </a:clrTo>
            </a:clrChange>
          </a:blip>
          <a:stretch>
            <a:fillRect/>
          </a:stretch>
        </p:blipFill>
        <p:spPr>
          <a:xfrm>
            <a:off x="4498294" y="841208"/>
            <a:ext cx="2443711" cy="941498"/>
          </a:xfrm>
          <a:prstGeom prst="rect">
            <a:avLst/>
          </a:prstGeom>
        </p:spPr>
      </p:pic>
      <p:pic>
        <p:nvPicPr>
          <p:cNvPr id="37" name="图片 36"/>
          <p:cNvPicPr>
            <a:picLocks noChangeAspect="1"/>
          </p:cNvPicPr>
          <p:nvPr/>
        </p:nvPicPr>
        <p:blipFill>
          <a:blip r:embed="rId8">
            <a:clrChange>
              <a:clrFrom>
                <a:srgbClr val="FFFFFF"/>
              </a:clrFrom>
              <a:clrTo>
                <a:srgbClr val="FFFFFF">
                  <a:alpha val="0"/>
                </a:srgbClr>
              </a:clrTo>
            </a:clrChange>
          </a:blip>
          <a:stretch>
            <a:fillRect/>
          </a:stretch>
        </p:blipFill>
        <p:spPr>
          <a:xfrm>
            <a:off x="9116730" y="1463881"/>
            <a:ext cx="1416251" cy="744695"/>
          </a:xfrm>
          <a:prstGeom prst="rect">
            <a:avLst/>
          </a:prstGeom>
        </p:spPr>
      </p:pic>
      <p:sp>
        <p:nvSpPr>
          <p:cNvPr id="40" name="文本框 39"/>
          <p:cNvSpPr txBox="1"/>
          <p:nvPr/>
        </p:nvSpPr>
        <p:spPr>
          <a:xfrm>
            <a:off x="2758437" y="2850643"/>
            <a:ext cx="1712177" cy="584775"/>
          </a:xfrm>
          <a:prstGeom prst="rect">
            <a:avLst/>
          </a:prstGeom>
          <a:noFill/>
        </p:spPr>
        <p:txBody>
          <a:bodyPr wrap="square" rtlCol="0">
            <a:spAutoFit/>
          </a:bodyPr>
          <a:lstStyle/>
          <a:p>
            <a:r>
              <a:rPr lang="zh-CN" altLang="en-US" sz="3200" b="1" dirty="0">
                <a:solidFill>
                  <a:srgbClr val="7030A0"/>
                </a:solidFill>
                <a:latin typeface="+mj-ea"/>
                <a:ea typeface="+mj-ea"/>
              </a:rPr>
              <a:t>教 育</a:t>
            </a:r>
            <a:endParaRPr lang="zh-CN" altLang="en-US" sz="3200" b="1" dirty="0">
              <a:solidFill>
                <a:srgbClr val="7030A0"/>
              </a:solidFill>
              <a:latin typeface="+mj-ea"/>
              <a:ea typeface="+mj-ea"/>
            </a:endParaRPr>
          </a:p>
        </p:txBody>
      </p:sp>
      <p:sp>
        <p:nvSpPr>
          <p:cNvPr id="41" name="文本框 40"/>
          <p:cNvSpPr txBox="1"/>
          <p:nvPr/>
        </p:nvSpPr>
        <p:spPr>
          <a:xfrm>
            <a:off x="2778844" y="3802558"/>
            <a:ext cx="1712177" cy="584775"/>
          </a:xfrm>
          <a:prstGeom prst="rect">
            <a:avLst/>
          </a:prstGeom>
          <a:noFill/>
        </p:spPr>
        <p:txBody>
          <a:bodyPr wrap="square" rtlCol="0">
            <a:spAutoFit/>
          </a:bodyPr>
          <a:lstStyle/>
          <a:p>
            <a:r>
              <a:rPr lang="zh-CN" altLang="en-US" sz="3200" b="1" dirty="0">
                <a:solidFill>
                  <a:srgbClr val="00B050"/>
                </a:solidFill>
                <a:latin typeface="+mn-ea"/>
              </a:rPr>
              <a:t>制 度</a:t>
            </a:r>
            <a:endParaRPr lang="zh-CN" altLang="en-US" sz="3200" b="1" dirty="0">
              <a:solidFill>
                <a:srgbClr val="00B050"/>
              </a:solidFill>
              <a:latin typeface="+mn-ea"/>
            </a:endParaRPr>
          </a:p>
        </p:txBody>
      </p:sp>
      <p:sp>
        <p:nvSpPr>
          <p:cNvPr id="42" name="文本框 41"/>
          <p:cNvSpPr txBox="1"/>
          <p:nvPr/>
        </p:nvSpPr>
        <p:spPr>
          <a:xfrm>
            <a:off x="2786117" y="4754473"/>
            <a:ext cx="1712177" cy="584775"/>
          </a:xfrm>
          <a:prstGeom prst="rect">
            <a:avLst/>
          </a:prstGeom>
          <a:noFill/>
        </p:spPr>
        <p:txBody>
          <a:bodyPr wrap="square" rtlCol="0">
            <a:spAutoFit/>
          </a:bodyPr>
          <a:lstStyle/>
          <a:p>
            <a:r>
              <a:rPr lang="zh-CN" altLang="en-US" sz="3200" b="1" dirty="0">
                <a:solidFill>
                  <a:srgbClr val="FFC000"/>
                </a:solidFill>
                <a:latin typeface="+mn-ea"/>
              </a:rPr>
              <a:t>社 会</a:t>
            </a:r>
            <a:endParaRPr lang="zh-CN" altLang="en-US" sz="3200" b="1" dirty="0">
              <a:solidFill>
                <a:srgbClr val="FFC000"/>
              </a:solidFill>
              <a:latin typeface="+mn-ea"/>
            </a:endParaRPr>
          </a:p>
        </p:txBody>
      </p:sp>
      <p:sp>
        <p:nvSpPr>
          <p:cNvPr id="43" name="文本框 42"/>
          <p:cNvSpPr txBox="1"/>
          <p:nvPr/>
        </p:nvSpPr>
        <p:spPr>
          <a:xfrm>
            <a:off x="2758437" y="5650068"/>
            <a:ext cx="1712177" cy="584775"/>
          </a:xfrm>
          <a:prstGeom prst="rect">
            <a:avLst/>
          </a:prstGeom>
          <a:noFill/>
        </p:spPr>
        <p:txBody>
          <a:bodyPr wrap="square" rtlCol="0">
            <a:spAutoFit/>
          </a:bodyPr>
          <a:lstStyle/>
          <a:p>
            <a:r>
              <a:rPr lang="zh-CN" altLang="en-US" sz="3200" b="1" dirty="0">
                <a:solidFill>
                  <a:srgbClr val="0070C0"/>
                </a:solidFill>
                <a:latin typeface="+mn-ea"/>
              </a:rPr>
              <a:t>经 济</a:t>
            </a:r>
            <a:endParaRPr lang="zh-CN" altLang="en-US" sz="3200" b="1" dirty="0">
              <a:solidFill>
                <a:srgbClr val="0070C0"/>
              </a:solidFill>
              <a:latin typeface="+mn-ea"/>
            </a:endParaRPr>
          </a:p>
        </p:txBody>
      </p:sp>
      <p:sp>
        <p:nvSpPr>
          <p:cNvPr id="44" name="文本框 43"/>
          <p:cNvSpPr txBox="1"/>
          <p:nvPr/>
        </p:nvSpPr>
        <p:spPr>
          <a:xfrm>
            <a:off x="9055355" y="4410005"/>
            <a:ext cx="2955251" cy="584775"/>
          </a:xfrm>
          <a:prstGeom prst="rect">
            <a:avLst/>
          </a:prstGeom>
          <a:noFill/>
        </p:spPr>
        <p:txBody>
          <a:bodyPr wrap="square" rtlCol="0">
            <a:spAutoFit/>
          </a:bodyPr>
          <a:lstStyle/>
          <a:p>
            <a:r>
              <a:rPr lang="zh-CN" altLang="en-US" sz="3200" dirty="0">
                <a:solidFill>
                  <a:schemeClr val="accent6">
                    <a:lumMod val="75000"/>
                  </a:schemeClr>
                </a:solidFill>
                <a:latin typeface="+mn-ea"/>
              </a:rPr>
              <a:t>个 人</a:t>
            </a:r>
            <a:endParaRPr lang="zh-CN" altLang="en-US" sz="3200" dirty="0">
              <a:solidFill>
                <a:schemeClr val="accent6">
                  <a:lumMod val="75000"/>
                </a:schemeClr>
              </a:solidFill>
              <a:latin typeface="+mn-ea"/>
            </a:endParaRPr>
          </a:p>
        </p:txBody>
      </p:sp>
      <p:pic>
        <p:nvPicPr>
          <p:cNvPr id="45" name="图形 44" descr="用户 纯色填充"/>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821998" y="4036087"/>
            <a:ext cx="1199989" cy="1199989"/>
          </a:xfrm>
          <a:prstGeom prst="rect">
            <a:avLst/>
          </a:prstGeom>
        </p:spPr>
      </p:pic>
      <p:pic>
        <p:nvPicPr>
          <p:cNvPr id="46" name="图形 45" descr="打开的书 纯色填充"/>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719083" y="2730952"/>
            <a:ext cx="787401" cy="787401"/>
          </a:xfrm>
          <a:prstGeom prst="rect">
            <a:avLst/>
          </a:prstGeom>
        </p:spPr>
      </p:pic>
      <p:pic>
        <p:nvPicPr>
          <p:cNvPr id="47" name="图形 46" descr="国际象棋棋子 纯色填充"/>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97780" y="3663024"/>
            <a:ext cx="830005" cy="830005"/>
          </a:xfrm>
          <a:prstGeom prst="rect">
            <a:avLst/>
          </a:prstGeom>
        </p:spPr>
      </p:pic>
      <p:pic>
        <p:nvPicPr>
          <p:cNvPr id="48" name="图形 47" descr="硬币 纯色填充"/>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760370" y="5610758"/>
            <a:ext cx="767415" cy="767415"/>
          </a:xfrm>
          <a:prstGeom prst="rect">
            <a:avLst/>
          </a:prstGeom>
        </p:spPr>
      </p:pic>
      <p:pic>
        <p:nvPicPr>
          <p:cNvPr id="49" name="图形 48" descr="光圈 纯色填充"/>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729074" y="4636082"/>
            <a:ext cx="767415" cy="767415"/>
          </a:xfrm>
          <a:prstGeom prst="rect">
            <a:avLst/>
          </a:prstGeom>
        </p:spPr>
      </p:pic>
      <p:cxnSp>
        <p:nvCxnSpPr>
          <p:cNvPr id="51" name="直接连接符 50"/>
          <p:cNvCxnSpPr/>
          <p:nvPr/>
        </p:nvCxnSpPr>
        <p:spPr>
          <a:xfrm>
            <a:off x="-558800" y="2568128"/>
            <a:ext cx="13309600" cy="0"/>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par>
                          <p:cTn id="7" fill="hold">
                            <p:stCondLst>
                              <p:cond delay="0"/>
                            </p:stCondLst>
                            <p:childTnLst>
                              <p:par>
                                <p:cTn id="8" presetID="12" presetClass="entr" presetSubtype="1" fill="hold" nodeType="afterEffect">
                                  <p:stCondLst>
                                    <p:cond delay="0"/>
                                  </p:stCondLst>
                                  <p:childTnLst>
                                    <p:set>
                                      <p:cBhvr>
                                        <p:cTn id="9" dur="1" fill="hold">
                                          <p:stCondLst>
                                            <p:cond delay="0"/>
                                          </p:stCondLst>
                                        </p:cTn>
                                        <p:tgtEl>
                                          <p:spTgt spid="46"/>
                                        </p:tgtEl>
                                        <p:attrNameLst>
                                          <p:attrName>style.visibility</p:attrName>
                                        </p:attrNameLst>
                                      </p:cBhvr>
                                      <p:to>
                                        <p:strVal val="visible"/>
                                      </p:to>
                                    </p:set>
                                    <p:anim calcmode="lin" valueType="num">
                                      <p:cBhvr additive="base">
                                        <p:cTn id="10" dur="500"/>
                                        <p:tgtEl>
                                          <p:spTgt spid="46"/>
                                        </p:tgtEl>
                                        <p:attrNameLst>
                                          <p:attrName>ppt_y</p:attrName>
                                        </p:attrNameLst>
                                      </p:cBhvr>
                                      <p:tavLst>
                                        <p:tav tm="0">
                                          <p:val>
                                            <p:strVal val="#ppt_y-#ppt_h*1.125000"/>
                                          </p:val>
                                        </p:tav>
                                        <p:tav tm="100000">
                                          <p:val>
                                            <p:strVal val="#ppt_y"/>
                                          </p:val>
                                        </p:tav>
                                      </p:tavLst>
                                    </p:anim>
                                    <p:animEffect transition="in" filter="wipe(down)">
                                      <p:cBhvr>
                                        <p:cTn id="11" dur="500"/>
                                        <p:tgtEl>
                                          <p:spTgt spid="46"/>
                                        </p:tgtEl>
                                      </p:cBhvr>
                                    </p:animEffect>
                                  </p:childTnLst>
                                </p:cTn>
                              </p:par>
                              <p:par>
                                <p:cTn id="12" presetID="12" presetClass="entr" presetSubtype="1" fill="hold" grpId="1" nodeType="withEffect">
                                  <p:stCondLst>
                                    <p:cond delay="0"/>
                                  </p:stCondLst>
                                  <p:childTnLst>
                                    <p:set>
                                      <p:cBhvr>
                                        <p:cTn id="13" dur="1" fill="hold">
                                          <p:stCondLst>
                                            <p:cond delay="0"/>
                                          </p:stCondLst>
                                        </p:cTn>
                                        <p:tgtEl>
                                          <p:spTgt spid="40">
                                            <p:txEl>
                                              <p:pRg st="0" end="0"/>
                                            </p:txEl>
                                          </p:spTgt>
                                        </p:tgtEl>
                                        <p:attrNameLst>
                                          <p:attrName>style.visibility</p:attrName>
                                        </p:attrNameLst>
                                      </p:cBhvr>
                                      <p:to>
                                        <p:strVal val="visible"/>
                                      </p:to>
                                    </p:set>
                                    <p:anim calcmode="lin" valueType="num">
                                      <p:cBhvr additive="base">
                                        <p:cTn id="14" dur="500"/>
                                        <p:tgtEl>
                                          <p:spTgt spid="40">
                                            <p:txEl>
                                              <p:pRg st="0" end="0"/>
                                            </p:txEl>
                                          </p:spTgt>
                                        </p:tgtEl>
                                        <p:attrNameLst>
                                          <p:attrName>ppt_y</p:attrName>
                                        </p:attrNameLst>
                                      </p:cBhvr>
                                      <p:tavLst>
                                        <p:tav tm="0">
                                          <p:val>
                                            <p:strVal val="#ppt_y-#ppt_h*1.125000"/>
                                          </p:val>
                                        </p:tav>
                                        <p:tav tm="100000">
                                          <p:val>
                                            <p:strVal val="#ppt_y"/>
                                          </p:val>
                                        </p:tav>
                                      </p:tavLst>
                                    </p:anim>
                                    <p:animEffect transition="in" filter="wipe(down)">
                                      <p:cBhvr>
                                        <p:cTn id="15" dur="500"/>
                                        <p:tgtEl>
                                          <p:spTgt spid="40">
                                            <p:txEl>
                                              <p:pRg st="0" end="0"/>
                                            </p:txEl>
                                          </p:spTgt>
                                        </p:tgtEl>
                                      </p:cBhvr>
                                    </p:animEffect>
                                  </p:childTnLst>
                                </p:cTn>
                              </p:par>
                            </p:childTnLst>
                          </p:cTn>
                        </p:par>
                        <p:par>
                          <p:cTn id="16" fill="hold">
                            <p:stCondLst>
                              <p:cond delay="500"/>
                            </p:stCondLst>
                            <p:childTnLst>
                              <p:par>
                                <p:cTn id="17" presetID="12" presetClass="entr" presetSubtype="1"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p:tgtEl>
                                          <p:spTgt spid="47"/>
                                        </p:tgtEl>
                                        <p:attrNameLst>
                                          <p:attrName>ppt_y</p:attrName>
                                        </p:attrNameLst>
                                      </p:cBhvr>
                                      <p:tavLst>
                                        <p:tav tm="0">
                                          <p:val>
                                            <p:strVal val="#ppt_y-#ppt_h*1.125000"/>
                                          </p:val>
                                        </p:tav>
                                        <p:tav tm="100000">
                                          <p:val>
                                            <p:strVal val="#ppt_y"/>
                                          </p:val>
                                        </p:tav>
                                      </p:tavLst>
                                    </p:anim>
                                    <p:animEffect transition="in" filter="wipe(down)">
                                      <p:cBhvr>
                                        <p:cTn id="20" dur="500"/>
                                        <p:tgtEl>
                                          <p:spTgt spid="47"/>
                                        </p:tgtEl>
                                      </p:cBhvr>
                                    </p:animEffect>
                                  </p:childTnLst>
                                </p:cTn>
                              </p:par>
                              <p:par>
                                <p:cTn id="21" presetID="12" presetClass="entr" presetSubtype="1"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additive="base">
                                        <p:cTn id="23" dur="500"/>
                                        <p:tgtEl>
                                          <p:spTgt spid="41"/>
                                        </p:tgtEl>
                                        <p:attrNameLst>
                                          <p:attrName>ppt_y</p:attrName>
                                        </p:attrNameLst>
                                      </p:cBhvr>
                                      <p:tavLst>
                                        <p:tav tm="0">
                                          <p:val>
                                            <p:strVal val="#ppt_y-#ppt_h*1.125000"/>
                                          </p:val>
                                        </p:tav>
                                        <p:tav tm="100000">
                                          <p:val>
                                            <p:strVal val="#ppt_y"/>
                                          </p:val>
                                        </p:tav>
                                      </p:tavLst>
                                    </p:anim>
                                    <p:animEffect transition="in" filter="wipe(down)">
                                      <p:cBhvr>
                                        <p:cTn id="24" dur="500"/>
                                        <p:tgtEl>
                                          <p:spTgt spid="41"/>
                                        </p:tgtEl>
                                      </p:cBhvr>
                                    </p:animEffect>
                                  </p:childTnLst>
                                </p:cTn>
                              </p:par>
                            </p:childTnLst>
                          </p:cTn>
                        </p:par>
                        <p:par>
                          <p:cTn id="25" fill="hold">
                            <p:stCondLst>
                              <p:cond delay="1000"/>
                            </p:stCondLst>
                            <p:childTnLst>
                              <p:par>
                                <p:cTn id="26" presetID="12" presetClass="entr" presetSubtype="1" fill="hold" nodeType="afterEffect">
                                  <p:stCondLst>
                                    <p:cond delay="0"/>
                                  </p:stCondLst>
                                  <p:childTnLst>
                                    <p:set>
                                      <p:cBhvr>
                                        <p:cTn id="27" dur="1" fill="hold">
                                          <p:stCondLst>
                                            <p:cond delay="0"/>
                                          </p:stCondLst>
                                        </p:cTn>
                                        <p:tgtEl>
                                          <p:spTgt spid="49"/>
                                        </p:tgtEl>
                                        <p:attrNameLst>
                                          <p:attrName>style.visibility</p:attrName>
                                        </p:attrNameLst>
                                      </p:cBhvr>
                                      <p:to>
                                        <p:strVal val="visible"/>
                                      </p:to>
                                    </p:set>
                                    <p:anim calcmode="lin" valueType="num">
                                      <p:cBhvr additive="base">
                                        <p:cTn id="28" dur="500"/>
                                        <p:tgtEl>
                                          <p:spTgt spid="49"/>
                                        </p:tgtEl>
                                        <p:attrNameLst>
                                          <p:attrName>ppt_y</p:attrName>
                                        </p:attrNameLst>
                                      </p:cBhvr>
                                      <p:tavLst>
                                        <p:tav tm="0">
                                          <p:val>
                                            <p:strVal val="#ppt_y-#ppt_h*1.125000"/>
                                          </p:val>
                                        </p:tav>
                                        <p:tav tm="100000">
                                          <p:val>
                                            <p:strVal val="#ppt_y"/>
                                          </p:val>
                                        </p:tav>
                                      </p:tavLst>
                                    </p:anim>
                                    <p:animEffect transition="in" filter="wipe(down)">
                                      <p:cBhvr>
                                        <p:cTn id="29" dur="500"/>
                                        <p:tgtEl>
                                          <p:spTgt spid="49"/>
                                        </p:tgtEl>
                                      </p:cBhvr>
                                    </p:animEffect>
                                  </p:childTnLst>
                                </p:cTn>
                              </p:par>
                              <p:par>
                                <p:cTn id="30" presetID="12" presetClass="entr" presetSubtype="1"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 calcmode="lin" valueType="num">
                                      <p:cBhvr additive="base">
                                        <p:cTn id="32" dur="500"/>
                                        <p:tgtEl>
                                          <p:spTgt spid="42"/>
                                        </p:tgtEl>
                                        <p:attrNameLst>
                                          <p:attrName>ppt_y</p:attrName>
                                        </p:attrNameLst>
                                      </p:cBhvr>
                                      <p:tavLst>
                                        <p:tav tm="0">
                                          <p:val>
                                            <p:strVal val="#ppt_y-#ppt_h*1.125000"/>
                                          </p:val>
                                        </p:tav>
                                        <p:tav tm="100000">
                                          <p:val>
                                            <p:strVal val="#ppt_y"/>
                                          </p:val>
                                        </p:tav>
                                      </p:tavLst>
                                    </p:anim>
                                    <p:animEffect transition="in" filter="wipe(down)">
                                      <p:cBhvr>
                                        <p:cTn id="33" dur="500"/>
                                        <p:tgtEl>
                                          <p:spTgt spid="42"/>
                                        </p:tgtEl>
                                      </p:cBhvr>
                                    </p:animEffect>
                                  </p:childTnLst>
                                </p:cTn>
                              </p:par>
                            </p:childTnLst>
                          </p:cTn>
                        </p:par>
                        <p:par>
                          <p:cTn id="34" fill="hold">
                            <p:stCondLst>
                              <p:cond delay="1500"/>
                            </p:stCondLst>
                            <p:childTnLst>
                              <p:par>
                                <p:cTn id="35" presetID="12" presetClass="entr" presetSubtype="1" fill="hold" nodeType="afterEffect">
                                  <p:stCondLst>
                                    <p:cond delay="0"/>
                                  </p:stCondLst>
                                  <p:childTnLst>
                                    <p:set>
                                      <p:cBhvr>
                                        <p:cTn id="36" dur="1" fill="hold">
                                          <p:stCondLst>
                                            <p:cond delay="0"/>
                                          </p:stCondLst>
                                        </p:cTn>
                                        <p:tgtEl>
                                          <p:spTgt spid="48"/>
                                        </p:tgtEl>
                                        <p:attrNameLst>
                                          <p:attrName>style.visibility</p:attrName>
                                        </p:attrNameLst>
                                      </p:cBhvr>
                                      <p:to>
                                        <p:strVal val="visible"/>
                                      </p:to>
                                    </p:set>
                                    <p:anim calcmode="lin" valueType="num">
                                      <p:cBhvr additive="base">
                                        <p:cTn id="37" dur="500"/>
                                        <p:tgtEl>
                                          <p:spTgt spid="48"/>
                                        </p:tgtEl>
                                        <p:attrNameLst>
                                          <p:attrName>ppt_y</p:attrName>
                                        </p:attrNameLst>
                                      </p:cBhvr>
                                      <p:tavLst>
                                        <p:tav tm="0">
                                          <p:val>
                                            <p:strVal val="#ppt_y-#ppt_h*1.125000"/>
                                          </p:val>
                                        </p:tav>
                                        <p:tav tm="100000">
                                          <p:val>
                                            <p:strVal val="#ppt_y"/>
                                          </p:val>
                                        </p:tav>
                                      </p:tavLst>
                                    </p:anim>
                                    <p:animEffect transition="in" filter="wipe(down)">
                                      <p:cBhvr>
                                        <p:cTn id="38" dur="500"/>
                                        <p:tgtEl>
                                          <p:spTgt spid="48"/>
                                        </p:tgtEl>
                                      </p:cBhvr>
                                    </p:animEffect>
                                  </p:childTnLst>
                                </p:cTn>
                              </p:par>
                              <p:par>
                                <p:cTn id="39" presetID="12" presetClass="entr" presetSubtype="1"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p:tgtEl>
                                          <p:spTgt spid="43"/>
                                        </p:tgtEl>
                                        <p:attrNameLst>
                                          <p:attrName>ppt_y</p:attrName>
                                        </p:attrNameLst>
                                      </p:cBhvr>
                                      <p:tavLst>
                                        <p:tav tm="0">
                                          <p:val>
                                            <p:strVal val="#ppt_y-#ppt_h*1.125000"/>
                                          </p:val>
                                        </p:tav>
                                        <p:tav tm="100000">
                                          <p:val>
                                            <p:strVal val="#ppt_y"/>
                                          </p:val>
                                        </p:tav>
                                      </p:tavLst>
                                    </p:anim>
                                    <p:animEffect transition="in" filter="wipe(down)">
                                      <p:cBhvr>
                                        <p:cTn id="42" dur="500"/>
                                        <p:tgtEl>
                                          <p:spTgt spid="43"/>
                                        </p:tgtEl>
                                      </p:cBhvr>
                                    </p:animEffect>
                                  </p:childTnLst>
                                </p:cTn>
                              </p:par>
                            </p:childTnLst>
                          </p:cTn>
                        </p:par>
                        <p:par>
                          <p:cTn id="43" fill="hold">
                            <p:stCondLst>
                              <p:cond delay="2000"/>
                            </p:stCondLst>
                            <p:childTnLst>
                              <p:par>
                                <p:cTn id="44" presetID="12" presetClass="entr" presetSubtype="1" fill="hold" grpId="0" nodeType="after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additive="base">
                                        <p:cTn id="46" dur="500"/>
                                        <p:tgtEl>
                                          <p:spTgt spid="44"/>
                                        </p:tgtEl>
                                        <p:attrNameLst>
                                          <p:attrName>ppt_y</p:attrName>
                                        </p:attrNameLst>
                                      </p:cBhvr>
                                      <p:tavLst>
                                        <p:tav tm="0">
                                          <p:val>
                                            <p:strVal val="#ppt_y-#ppt_h*1.125000"/>
                                          </p:val>
                                        </p:tav>
                                        <p:tav tm="100000">
                                          <p:val>
                                            <p:strVal val="#ppt_y"/>
                                          </p:val>
                                        </p:tav>
                                      </p:tavLst>
                                    </p:anim>
                                    <p:animEffect transition="in" filter="wipe(down)">
                                      <p:cBhvr>
                                        <p:cTn id="47" dur="500"/>
                                        <p:tgtEl>
                                          <p:spTgt spid="44"/>
                                        </p:tgtEl>
                                      </p:cBhvr>
                                    </p:animEffect>
                                  </p:childTnLst>
                                </p:cTn>
                              </p:par>
                              <p:par>
                                <p:cTn id="48" presetID="12" presetClass="entr" presetSubtype="1" fill="hold" nodeType="withEffect">
                                  <p:stCondLst>
                                    <p:cond delay="0"/>
                                  </p:stCondLst>
                                  <p:childTnLst>
                                    <p:set>
                                      <p:cBhvr>
                                        <p:cTn id="49" dur="1" fill="hold">
                                          <p:stCondLst>
                                            <p:cond delay="0"/>
                                          </p:stCondLst>
                                        </p:cTn>
                                        <p:tgtEl>
                                          <p:spTgt spid="45"/>
                                        </p:tgtEl>
                                        <p:attrNameLst>
                                          <p:attrName>style.visibility</p:attrName>
                                        </p:attrNameLst>
                                      </p:cBhvr>
                                      <p:to>
                                        <p:strVal val="visible"/>
                                      </p:to>
                                    </p:set>
                                    <p:anim calcmode="lin" valueType="num">
                                      <p:cBhvr additive="base">
                                        <p:cTn id="50" dur="500"/>
                                        <p:tgtEl>
                                          <p:spTgt spid="45"/>
                                        </p:tgtEl>
                                        <p:attrNameLst>
                                          <p:attrName>ppt_y</p:attrName>
                                        </p:attrNameLst>
                                      </p:cBhvr>
                                      <p:tavLst>
                                        <p:tav tm="0">
                                          <p:val>
                                            <p:strVal val="#ppt_y-#ppt_h*1.125000"/>
                                          </p:val>
                                        </p:tav>
                                        <p:tav tm="100000">
                                          <p:val>
                                            <p:strVal val="#ppt_y"/>
                                          </p:val>
                                        </p:tav>
                                      </p:tavLst>
                                    </p:anim>
                                    <p:animEffect transition="in" filter="wipe(down)">
                                      <p:cBhvr>
                                        <p:cTn id="51" dur="500"/>
                                        <p:tgtEl>
                                          <p:spTgt spid="45"/>
                                        </p:tgtEl>
                                      </p:cBhvr>
                                    </p:animEffect>
                                  </p:childTnLst>
                                </p:cTn>
                              </p:par>
                              <p:par>
                                <p:cTn id="52" presetID="1" presetClass="entr" presetSubtype="0" fill="hold" grpId="0" nodeType="withEffect">
                                  <p:stCondLst>
                                    <p:cond delay="0"/>
                                  </p:stCondLst>
                                  <p:childTnLst>
                                    <p:set>
                                      <p:cBhvr>
                                        <p:cTn id="53"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40" grpId="1" build="p"/>
      <p:bldP spid="41" grpId="0"/>
      <p:bldP spid="42" grpId="0"/>
      <p:bldP spid="43" grpId="0"/>
      <p:bldP spid="4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9"/>
          <p:cNvGrpSpPr/>
          <p:nvPr/>
        </p:nvGrpSpPr>
        <p:grpSpPr>
          <a:xfrm rot="5400000">
            <a:off x="6318948" y="2815786"/>
            <a:ext cx="407810" cy="916025"/>
            <a:chOff x="0" y="0"/>
            <a:chExt cx="2935044" cy="5045680"/>
          </a:xfrm>
          <a:solidFill>
            <a:srgbClr val="9AB7E2"/>
          </a:solidFill>
        </p:grpSpPr>
        <p:sp>
          <p:nvSpPr>
            <p:cNvPr id="26" name="Freeform 10"/>
            <p:cNvSpPr/>
            <p:nvPr/>
          </p:nvSpPr>
          <p:spPr>
            <a:xfrm>
              <a:off x="0" y="0"/>
              <a:ext cx="2935097" cy="5045710"/>
            </a:xfrm>
            <a:custGeom>
              <a:avLst/>
              <a:gdLst/>
              <a:ahLst/>
              <a:cxnLst/>
              <a:rect l="l" t="t" r="r" b="b"/>
              <a:pathLst>
                <a:path w="2935097" h="5045710">
                  <a:moveTo>
                    <a:pt x="0" y="0"/>
                  </a:moveTo>
                  <a:lnTo>
                    <a:pt x="2935097" y="0"/>
                  </a:lnTo>
                  <a:lnTo>
                    <a:pt x="2935097" y="5045710"/>
                  </a:lnTo>
                  <a:lnTo>
                    <a:pt x="0" y="5045710"/>
                  </a:lnTo>
                  <a:close/>
                </a:path>
              </a:pathLst>
            </a:custGeom>
            <a:grpFill/>
          </p:spPr>
          <p:txBody>
            <a:bodyPr/>
            <a:lstStyle/>
            <a:p>
              <a:endParaRPr lang="zh-CN" altLang="en-US" dirty="0"/>
            </a:p>
          </p:txBody>
        </p:sp>
      </p:grpSp>
      <p:grpSp>
        <p:nvGrpSpPr>
          <p:cNvPr id="28" name="Group 11"/>
          <p:cNvGrpSpPr/>
          <p:nvPr/>
        </p:nvGrpSpPr>
        <p:grpSpPr>
          <a:xfrm>
            <a:off x="6475279" y="3002319"/>
            <a:ext cx="157463" cy="120513"/>
            <a:chOff x="0" y="0"/>
            <a:chExt cx="867344" cy="867344"/>
          </a:xfrm>
          <a:solidFill>
            <a:srgbClr val="004AAD"/>
          </a:solidFill>
        </p:grpSpPr>
        <p:sp>
          <p:nvSpPr>
            <p:cNvPr id="30" name="Freeform 12"/>
            <p:cNvSpPr/>
            <p:nvPr/>
          </p:nvSpPr>
          <p:spPr>
            <a:xfrm>
              <a:off x="0" y="0"/>
              <a:ext cx="867283" cy="867283"/>
            </a:xfrm>
            <a:custGeom>
              <a:avLst/>
              <a:gdLst/>
              <a:ahLst/>
              <a:cxnLst/>
              <a:rect l="l" t="t" r="r" b="b"/>
              <a:pathLst>
                <a:path w="867283" h="867283">
                  <a:moveTo>
                    <a:pt x="0" y="433705"/>
                  </a:moveTo>
                  <a:cubicBezTo>
                    <a:pt x="0" y="194183"/>
                    <a:pt x="194183" y="0"/>
                    <a:pt x="433705" y="0"/>
                  </a:cubicBezTo>
                  <a:cubicBezTo>
                    <a:pt x="673227" y="0"/>
                    <a:pt x="867283" y="194183"/>
                    <a:pt x="867283" y="433705"/>
                  </a:cubicBezTo>
                  <a:cubicBezTo>
                    <a:pt x="867283" y="673227"/>
                    <a:pt x="673227" y="867283"/>
                    <a:pt x="433705" y="867283"/>
                  </a:cubicBezTo>
                  <a:cubicBezTo>
                    <a:pt x="194183" y="867283"/>
                    <a:pt x="0" y="673227"/>
                    <a:pt x="0" y="433705"/>
                  </a:cubicBezTo>
                  <a:close/>
                </a:path>
              </a:pathLst>
            </a:custGeom>
            <a:grpFill/>
          </p:spPr>
        </p:sp>
      </p:grpSp>
      <p:sp>
        <p:nvSpPr>
          <p:cNvPr id="2" name="标题 1"/>
          <p:cNvSpPr>
            <a:spLocks noGrp="1"/>
          </p:cNvSpPr>
          <p:nvPr>
            <p:ph type="title"/>
          </p:nvPr>
        </p:nvSpPr>
        <p:spPr>
          <a:xfrm>
            <a:off x="809307" y="-163512"/>
            <a:ext cx="10850563" cy="1028699"/>
          </a:xfrm>
        </p:spPr>
        <p:txBody>
          <a:bodyPr/>
          <a:lstStyle/>
          <a:p>
            <a:r>
              <a:rPr lang="zh-CN" altLang="en-US" sz="3200" dirty="0">
                <a:solidFill>
                  <a:srgbClr val="7030A0"/>
                </a:solidFill>
              </a:rPr>
              <a:t>教育方面</a:t>
            </a:r>
            <a:endParaRPr lang="zh-CN" altLang="en-US" sz="3200" dirty="0">
              <a:solidFill>
                <a:srgbClr val="7030A0"/>
              </a:solidFill>
            </a:endParaRPr>
          </a:p>
        </p:txBody>
      </p:sp>
      <p:sp>
        <p:nvSpPr>
          <p:cNvPr id="3" name="îşḻîḑê"/>
          <p:cNvSpPr/>
          <p:nvPr/>
        </p:nvSpPr>
        <p:spPr bwMode="auto">
          <a:xfrm>
            <a:off x="4541213" y="2588207"/>
            <a:ext cx="4318324" cy="3765882"/>
          </a:xfrm>
          <a:custGeom>
            <a:avLst/>
            <a:gdLst>
              <a:gd name="T0" fmla="*/ 4504532 w 21410"/>
              <a:gd name="T1" fmla="*/ 3928635 h 21460"/>
              <a:gd name="T2" fmla="*/ 4504532 w 21410"/>
              <a:gd name="T3" fmla="*/ 3928635 h 21460"/>
              <a:gd name="T4" fmla="*/ 4504532 w 21410"/>
              <a:gd name="T5" fmla="*/ 3928635 h 21460"/>
              <a:gd name="T6" fmla="*/ 4504532 w 21410"/>
              <a:gd name="T7" fmla="*/ 3928635 h 214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10" h="21460">
                <a:moveTo>
                  <a:pt x="10087" y="1"/>
                </a:moveTo>
                <a:cubicBezTo>
                  <a:pt x="10004" y="-1"/>
                  <a:pt x="9920" y="0"/>
                  <a:pt x="9836" y="6"/>
                </a:cubicBezTo>
                <a:cubicBezTo>
                  <a:pt x="8489" y="98"/>
                  <a:pt x="7334" y="1235"/>
                  <a:pt x="7100" y="2753"/>
                </a:cubicBezTo>
                <a:cubicBezTo>
                  <a:pt x="6862" y="4295"/>
                  <a:pt x="7371" y="5484"/>
                  <a:pt x="8475" y="6368"/>
                </a:cubicBezTo>
                <a:cubicBezTo>
                  <a:pt x="9015" y="6801"/>
                  <a:pt x="9217" y="7418"/>
                  <a:pt x="9104" y="8148"/>
                </a:cubicBezTo>
                <a:cubicBezTo>
                  <a:pt x="8997" y="8863"/>
                  <a:pt x="8639" y="9355"/>
                  <a:pt x="8019" y="9582"/>
                </a:cubicBezTo>
                <a:cubicBezTo>
                  <a:pt x="7593" y="9738"/>
                  <a:pt x="7177" y="9921"/>
                  <a:pt x="6789" y="10183"/>
                </a:cubicBezTo>
                <a:cubicBezTo>
                  <a:pt x="6216" y="10568"/>
                  <a:pt x="5627" y="10604"/>
                  <a:pt x="5059" y="10185"/>
                </a:cubicBezTo>
                <a:cubicBezTo>
                  <a:pt x="4495" y="9770"/>
                  <a:pt x="4253" y="9160"/>
                  <a:pt x="4331" y="8392"/>
                </a:cubicBezTo>
                <a:cubicBezTo>
                  <a:pt x="4375" y="7950"/>
                  <a:pt x="4324" y="7528"/>
                  <a:pt x="4162" y="7122"/>
                </a:cubicBezTo>
                <a:cubicBezTo>
                  <a:pt x="3814" y="6252"/>
                  <a:pt x="3220" y="5773"/>
                  <a:pt x="2397" y="5725"/>
                </a:cubicBezTo>
                <a:cubicBezTo>
                  <a:pt x="1542" y="5676"/>
                  <a:pt x="877" y="6108"/>
                  <a:pt x="473" y="6978"/>
                </a:cubicBezTo>
                <a:cubicBezTo>
                  <a:pt x="84" y="7815"/>
                  <a:pt x="139" y="8668"/>
                  <a:pt x="615" y="9438"/>
                </a:cubicBezTo>
                <a:cubicBezTo>
                  <a:pt x="1175" y="10345"/>
                  <a:pt x="1970" y="10582"/>
                  <a:pt x="2890" y="10364"/>
                </a:cubicBezTo>
                <a:cubicBezTo>
                  <a:pt x="3411" y="10239"/>
                  <a:pt x="3861" y="10412"/>
                  <a:pt x="4243" y="10814"/>
                </a:cubicBezTo>
                <a:cubicBezTo>
                  <a:pt x="4798" y="11395"/>
                  <a:pt x="4894" y="12143"/>
                  <a:pt x="4553" y="13089"/>
                </a:cubicBezTo>
                <a:cubicBezTo>
                  <a:pt x="4293" y="13810"/>
                  <a:pt x="4158" y="14530"/>
                  <a:pt x="4139" y="15252"/>
                </a:cubicBezTo>
                <a:lnTo>
                  <a:pt x="4137" y="15237"/>
                </a:lnTo>
                <a:cubicBezTo>
                  <a:pt x="4088" y="15740"/>
                  <a:pt x="3871" y="16114"/>
                  <a:pt x="3452" y="16295"/>
                </a:cubicBezTo>
                <a:cubicBezTo>
                  <a:pt x="3035" y="16473"/>
                  <a:pt x="2657" y="16379"/>
                  <a:pt x="2331" y="16026"/>
                </a:cubicBezTo>
                <a:cubicBezTo>
                  <a:pt x="2145" y="15823"/>
                  <a:pt x="1929" y="15688"/>
                  <a:pt x="1677" y="15625"/>
                </a:cubicBezTo>
                <a:cubicBezTo>
                  <a:pt x="1136" y="15491"/>
                  <a:pt x="676" y="15662"/>
                  <a:pt x="328" y="16148"/>
                </a:cubicBezTo>
                <a:cubicBezTo>
                  <a:pt x="-34" y="16650"/>
                  <a:pt x="-98" y="17229"/>
                  <a:pt x="143" y="17823"/>
                </a:cubicBezTo>
                <a:cubicBezTo>
                  <a:pt x="377" y="18393"/>
                  <a:pt x="792" y="18697"/>
                  <a:pt x="1337" y="18713"/>
                </a:cubicBezTo>
                <a:cubicBezTo>
                  <a:pt x="1980" y="18731"/>
                  <a:pt x="2406" y="18341"/>
                  <a:pt x="2671" y="17690"/>
                </a:cubicBezTo>
                <a:cubicBezTo>
                  <a:pt x="2820" y="17323"/>
                  <a:pt x="3079" y="17117"/>
                  <a:pt x="3416" y="17042"/>
                </a:cubicBezTo>
                <a:cubicBezTo>
                  <a:pt x="3854" y="16946"/>
                  <a:pt x="4210" y="17077"/>
                  <a:pt x="4519" y="17667"/>
                </a:cubicBezTo>
                <a:cubicBezTo>
                  <a:pt x="4534" y="17712"/>
                  <a:pt x="4844" y="18471"/>
                  <a:pt x="5042" y="18820"/>
                </a:cubicBezTo>
                <a:cubicBezTo>
                  <a:pt x="5340" y="19343"/>
                  <a:pt x="5710" y="19797"/>
                  <a:pt x="6126" y="20175"/>
                </a:cubicBezTo>
                <a:cubicBezTo>
                  <a:pt x="6126" y="20175"/>
                  <a:pt x="6162" y="20211"/>
                  <a:pt x="6244" y="20282"/>
                </a:cubicBezTo>
                <a:lnTo>
                  <a:pt x="6237" y="20279"/>
                </a:lnTo>
                <a:cubicBezTo>
                  <a:pt x="6241" y="20283"/>
                  <a:pt x="6246" y="20287"/>
                  <a:pt x="6250" y="20291"/>
                </a:cubicBezTo>
                <a:cubicBezTo>
                  <a:pt x="7100" y="21006"/>
                  <a:pt x="8135" y="21438"/>
                  <a:pt x="9250" y="21457"/>
                </a:cubicBezTo>
                <a:cubicBezTo>
                  <a:pt x="10097" y="21487"/>
                  <a:pt x="10913" y="21286"/>
                  <a:pt x="11638" y="20903"/>
                </a:cubicBezTo>
                <a:cubicBezTo>
                  <a:pt x="12539" y="20410"/>
                  <a:pt x="13259" y="19679"/>
                  <a:pt x="13837" y="18730"/>
                </a:cubicBezTo>
                <a:cubicBezTo>
                  <a:pt x="14194" y="18144"/>
                  <a:pt x="14708" y="17915"/>
                  <a:pt x="15319" y="18009"/>
                </a:cubicBezTo>
                <a:cubicBezTo>
                  <a:pt x="15928" y="18105"/>
                  <a:pt x="16359" y="18483"/>
                  <a:pt x="16591" y="19150"/>
                </a:cubicBezTo>
                <a:cubicBezTo>
                  <a:pt x="16680" y="19406"/>
                  <a:pt x="16737" y="19673"/>
                  <a:pt x="16849" y="19921"/>
                </a:cubicBezTo>
                <a:cubicBezTo>
                  <a:pt x="17336" y="21003"/>
                  <a:pt x="18386" y="21598"/>
                  <a:pt x="19439" y="21373"/>
                </a:cubicBezTo>
                <a:cubicBezTo>
                  <a:pt x="20487" y="21148"/>
                  <a:pt x="21296" y="20132"/>
                  <a:pt x="21399" y="18907"/>
                </a:cubicBezTo>
                <a:cubicBezTo>
                  <a:pt x="21501" y="17691"/>
                  <a:pt x="20870" y="16487"/>
                  <a:pt x="19887" y="16060"/>
                </a:cubicBezTo>
                <a:cubicBezTo>
                  <a:pt x="18905" y="15631"/>
                  <a:pt x="18039" y="15899"/>
                  <a:pt x="17261" y="16670"/>
                </a:cubicBezTo>
                <a:cubicBezTo>
                  <a:pt x="16774" y="17152"/>
                  <a:pt x="16217" y="17206"/>
                  <a:pt x="15646" y="16928"/>
                </a:cubicBezTo>
                <a:cubicBezTo>
                  <a:pt x="15087" y="16656"/>
                  <a:pt x="14734" y="16170"/>
                  <a:pt x="14692" y="15444"/>
                </a:cubicBezTo>
                <a:cubicBezTo>
                  <a:pt x="14658" y="14883"/>
                  <a:pt x="14601" y="14326"/>
                  <a:pt x="14488" y="13780"/>
                </a:cubicBezTo>
                <a:lnTo>
                  <a:pt x="14479" y="13765"/>
                </a:lnTo>
                <a:cubicBezTo>
                  <a:pt x="14327" y="13035"/>
                  <a:pt x="14462" y="12374"/>
                  <a:pt x="14958" y="11839"/>
                </a:cubicBezTo>
                <a:cubicBezTo>
                  <a:pt x="15480" y="11275"/>
                  <a:pt x="16094" y="11145"/>
                  <a:pt x="16767" y="11438"/>
                </a:cubicBezTo>
                <a:cubicBezTo>
                  <a:pt x="17155" y="11607"/>
                  <a:pt x="17549" y="11654"/>
                  <a:pt x="17957" y="11568"/>
                </a:cubicBezTo>
                <a:cubicBezTo>
                  <a:pt x="18833" y="11381"/>
                  <a:pt x="19424" y="10797"/>
                  <a:pt x="19681" y="9827"/>
                </a:cubicBezTo>
                <a:cubicBezTo>
                  <a:pt x="19948" y="8820"/>
                  <a:pt x="19730" y="7915"/>
                  <a:pt x="19050" y="7206"/>
                </a:cubicBezTo>
                <a:cubicBezTo>
                  <a:pt x="18397" y="6524"/>
                  <a:pt x="17614" y="6367"/>
                  <a:pt x="16794" y="6733"/>
                </a:cubicBezTo>
                <a:cubicBezTo>
                  <a:pt x="15828" y="7164"/>
                  <a:pt x="15406" y="8050"/>
                  <a:pt x="15364" y="9206"/>
                </a:cubicBezTo>
                <a:cubicBezTo>
                  <a:pt x="15340" y="9859"/>
                  <a:pt x="15067" y="10350"/>
                  <a:pt x="14604" y="10700"/>
                </a:cubicBezTo>
                <a:cubicBezTo>
                  <a:pt x="13935" y="11210"/>
                  <a:pt x="13235" y="11130"/>
                  <a:pt x="12469" y="10476"/>
                </a:cubicBezTo>
                <a:cubicBezTo>
                  <a:pt x="12469" y="10476"/>
                  <a:pt x="11702" y="9992"/>
                  <a:pt x="11302" y="9766"/>
                </a:cubicBezTo>
                <a:cubicBezTo>
                  <a:pt x="10245" y="9174"/>
                  <a:pt x="10121" y="7465"/>
                  <a:pt x="11070" y="6668"/>
                </a:cubicBezTo>
                <a:cubicBezTo>
                  <a:pt x="11236" y="6529"/>
                  <a:pt x="11428" y="6435"/>
                  <a:pt x="11604" y="6312"/>
                </a:cubicBezTo>
                <a:cubicBezTo>
                  <a:pt x="12745" y="5503"/>
                  <a:pt x="13256" y="3864"/>
                  <a:pt x="12841" y="2360"/>
                </a:cubicBezTo>
                <a:cubicBezTo>
                  <a:pt x="12462" y="984"/>
                  <a:pt x="11338" y="38"/>
                  <a:pt x="10087" y="1"/>
                </a:cubicBezTo>
                <a:close/>
                <a:moveTo>
                  <a:pt x="9231" y="10126"/>
                </a:moveTo>
                <a:cubicBezTo>
                  <a:pt x="9387" y="10117"/>
                  <a:pt x="9544" y="10116"/>
                  <a:pt x="9704" y="10126"/>
                </a:cubicBezTo>
                <a:cubicBezTo>
                  <a:pt x="12172" y="10277"/>
                  <a:pt x="14141" y="12744"/>
                  <a:pt x="14021" y="15643"/>
                </a:cubicBezTo>
                <a:cubicBezTo>
                  <a:pt x="13906" y="18437"/>
                  <a:pt x="11810" y="20694"/>
                  <a:pt x="9330" y="20606"/>
                </a:cubicBezTo>
                <a:cubicBezTo>
                  <a:pt x="6814" y="20563"/>
                  <a:pt x="4772" y="18048"/>
                  <a:pt x="4897" y="15109"/>
                </a:cubicBezTo>
                <a:cubicBezTo>
                  <a:pt x="5010" y="12454"/>
                  <a:pt x="6895" y="10263"/>
                  <a:pt x="9231" y="10126"/>
                </a:cubicBezTo>
                <a:close/>
              </a:path>
            </a:pathLst>
          </a:custGeom>
          <a:solidFill>
            <a:schemeClr val="bg1">
              <a:lumMod val="85000"/>
            </a:schemeClr>
          </a:solidFill>
          <a:ln>
            <a:noFill/>
          </a:ln>
          <a:effectLst/>
        </p:spPr>
        <p:txBody>
          <a:bodyPr wrap="square" lIns="91440" tIns="45720" rIns="91440" bIns="45720" anchor="ctr">
            <a:normAutofit/>
          </a:bodyPr>
          <a:lstStyle/>
          <a:p>
            <a:endParaRPr lang="id-ID" dirty="0">
              <a:solidFill>
                <a:schemeClr val="tx2"/>
              </a:solidFill>
            </a:endParaRPr>
          </a:p>
        </p:txBody>
      </p:sp>
      <p:sp>
        <p:nvSpPr>
          <p:cNvPr id="14" name="îṩ1iḑè"/>
          <p:cNvSpPr/>
          <p:nvPr/>
        </p:nvSpPr>
        <p:spPr>
          <a:xfrm>
            <a:off x="8022267" y="5520023"/>
            <a:ext cx="710711" cy="710711"/>
          </a:xfrm>
          <a:prstGeom prst="ellipse">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zh-CN" altLang="en-US" dirty="0"/>
          </a:p>
        </p:txBody>
      </p:sp>
      <p:sp>
        <p:nvSpPr>
          <p:cNvPr id="7" name="işļíḑé"/>
          <p:cNvSpPr/>
          <p:nvPr/>
        </p:nvSpPr>
        <p:spPr>
          <a:xfrm>
            <a:off x="7810090" y="3872867"/>
            <a:ext cx="610483" cy="610483"/>
          </a:xfrm>
          <a:prstGeom prst="ellipse">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zh-CN" altLang="en-US"/>
          </a:p>
        </p:txBody>
      </p:sp>
      <p:sp>
        <p:nvSpPr>
          <p:cNvPr id="8" name="íślîďè"/>
          <p:cNvSpPr/>
          <p:nvPr/>
        </p:nvSpPr>
        <p:spPr>
          <a:xfrm>
            <a:off x="6064841" y="2760735"/>
            <a:ext cx="916025" cy="916025"/>
          </a:xfrm>
          <a:prstGeom prst="ellipse">
            <a:avLst/>
          </a:prstGeom>
          <a:solidFill>
            <a:srgbClr val="7030A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zh-CN" altLang="en-US" dirty="0"/>
          </a:p>
        </p:txBody>
      </p:sp>
      <p:sp>
        <p:nvSpPr>
          <p:cNvPr id="9" name="íšḷiďe"/>
          <p:cNvSpPr/>
          <p:nvPr/>
        </p:nvSpPr>
        <p:spPr>
          <a:xfrm>
            <a:off x="4706649" y="3692571"/>
            <a:ext cx="641641" cy="641641"/>
          </a:xfrm>
          <a:prstGeom prst="ellipse">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zh-CN" altLang="en-US"/>
          </a:p>
        </p:txBody>
      </p:sp>
      <p:sp>
        <p:nvSpPr>
          <p:cNvPr id="11" name="îs1iďê"/>
          <p:cNvSpPr/>
          <p:nvPr/>
        </p:nvSpPr>
        <p:spPr bwMode="auto">
          <a:xfrm>
            <a:off x="7973108" y="4045576"/>
            <a:ext cx="358235" cy="345046"/>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vert="horz" wrap="square" lIns="91440" tIns="45720" rIns="91440" bIns="45720" numCol="1" anchor="t" anchorCtr="0" compatLnSpc="1">
            <a:normAutofit fontScale="40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defTabSz="1828165">
              <a:lnSpc>
                <a:spcPct val="150000"/>
              </a:lnSpc>
            </a:pPr>
            <a:endParaRPr lang="en-GB" sz="3600" kern="0" dirty="0">
              <a:solidFill>
                <a:sysClr val="windowText" lastClr="000000"/>
              </a:solidFill>
            </a:endParaRPr>
          </a:p>
        </p:txBody>
      </p:sp>
      <p:sp>
        <p:nvSpPr>
          <p:cNvPr id="12" name="iṧ1ïḑè"/>
          <p:cNvSpPr/>
          <p:nvPr/>
        </p:nvSpPr>
        <p:spPr bwMode="auto">
          <a:xfrm>
            <a:off x="6285247" y="2935946"/>
            <a:ext cx="537529" cy="517738"/>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p:spPr>
        <p:txBody>
          <a:bodyPr vert="horz" wrap="square" lIns="91440" tIns="45720" rIns="91440" bIns="45720" numCol="1" anchor="t" anchorCtr="0"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endParaRPr lang="zh-CN" altLang="en-US" dirty="0"/>
          </a:p>
        </p:txBody>
      </p:sp>
      <p:sp>
        <p:nvSpPr>
          <p:cNvPr id="16" name="íṡľíḋé"/>
          <p:cNvSpPr/>
          <p:nvPr/>
        </p:nvSpPr>
        <p:spPr bwMode="auto">
          <a:xfrm>
            <a:off x="4877986" y="3872867"/>
            <a:ext cx="376520" cy="362657"/>
          </a:xfrm>
          <a:custGeom>
            <a:avLst/>
            <a:gdLst>
              <a:gd name="connsiteX0" fmla="*/ 0 w 582235"/>
              <a:gd name="connsiteY0" fmla="*/ 404481 h 606722"/>
              <a:gd name="connsiteX1" fmla="*/ 101261 w 582235"/>
              <a:gd name="connsiteY1" fmla="*/ 404481 h 606722"/>
              <a:gd name="connsiteX2" fmla="*/ 101261 w 582235"/>
              <a:gd name="connsiteY2" fmla="*/ 606722 h 606722"/>
              <a:gd name="connsiteX3" fmla="*/ 0 w 582235"/>
              <a:gd name="connsiteY3" fmla="*/ 606722 h 606722"/>
              <a:gd name="connsiteX4" fmla="*/ 151927 w 582235"/>
              <a:gd name="connsiteY4" fmla="*/ 328623 h 606722"/>
              <a:gd name="connsiteX5" fmla="*/ 253188 w 582235"/>
              <a:gd name="connsiteY5" fmla="*/ 328623 h 606722"/>
              <a:gd name="connsiteX6" fmla="*/ 253188 w 582235"/>
              <a:gd name="connsiteY6" fmla="*/ 606722 h 606722"/>
              <a:gd name="connsiteX7" fmla="*/ 151927 w 582235"/>
              <a:gd name="connsiteY7" fmla="*/ 606722 h 606722"/>
              <a:gd name="connsiteX8" fmla="*/ 303855 w 582235"/>
              <a:gd name="connsiteY8" fmla="*/ 252766 h 606722"/>
              <a:gd name="connsiteX9" fmla="*/ 405046 w 582235"/>
              <a:gd name="connsiteY9" fmla="*/ 252766 h 606722"/>
              <a:gd name="connsiteX10" fmla="*/ 405046 w 582235"/>
              <a:gd name="connsiteY10" fmla="*/ 606722 h 606722"/>
              <a:gd name="connsiteX11" fmla="*/ 303855 w 582235"/>
              <a:gd name="connsiteY11" fmla="*/ 606722 h 606722"/>
              <a:gd name="connsiteX12" fmla="*/ 455711 w 582235"/>
              <a:gd name="connsiteY12" fmla="*/ 202241 h 606722"/>
              <a:gd name="connsiteX13" fmla="*/ 556972 w 582235"/>
              <a:gd name="connsiteY13" fmla="*/ 202241 h 606722"/>
              <a:gd name="connsiteX14" fmla="*/ 556972 w 582235"/>
              <a:gd name="connsiteY14" fmla="*/ 606722 h 606722"/>
              <a:gd name="connsiteX15" fmla="*/ 455711 w 582235"/>
              <a:gd name="connsiteY15" fmla="*/ 606722 h 606722"/>
              <a:gd name="connsiteX16" fmla="*/ 455697 w 582235"/>
              <a:gd name="connsiteY16" fmla="*/ 0 h 606722"/>
              <a:gd name="connsiteX17" fmla="*/ 556785 w 582235"/>
              <a:gd name="connsiteY17" fmla="*/ 0 h 606722"/>
              <a:gd name="connsiteX18" fmla="*/ 556874 w 582235"/>
              <a:gd name="connsiteY18" fmla="*/ 0 h 606722"/>
              <a:gd name="connsiteX19" fmla="*/ 556963 w 582235"/>
              <a:gd name="connsiteY19" fmla="*/ 0 h 606722"/>
              <a:gd name="connsiteX20" fmla="*/ 557675 w 582235"/>
              <a:gd name="connsiteY20" fmla="*/ 0 h 606722"/>
              <a:gd name="connsiteX21" fmla="*/ 559366 w 582235"/>
              <a:gd name="connsiteY21" fmla="*/ 89 h 606722"/>
              <a:gd name="connsiteX22" fmla="*/ 560611 w 582235"/>
              <a:gd name="connsiteY22" fmla="*/ 267 h 606722"/>
              <a:gd name="connsiteX23" fmla="*/ 561857 w 582235"/>
              <a:gd name="connsiteY23" fmla="*/ 444 h 606722"/>
              <a:gd name="connsiteX24" fmla="*/ 563192 w 582235"/>
              <a:gd name="connsiteY24" fmla="*/ 800 h 606722"/>
              <a:gd name="connsiteX25" fmla="*/ 564171 w 582235"/>
              <a:gd name="connsiteY25" fmla="*/ 1067 h 606722"/>
              <a:gd name="connsiteX26" fmla="*/ 565506 w 582235"/>
              <a:gd name="connsiteY26" fmla="*/ 1511 h 606722"/>
              <a:gd name="connsiteX27" fmla="*/ 566574 w 582235"/>
              <a:gd name="connsiteY27" fmla="*/ 1867 h 606722"/>
              <a:gd name="connsiteX28" fmla="*/ 567730 w 582235"/>
              <a:gd name="connsiteY28" fmla="*/ 2400 h 606722"/>
              <a:gd name="connsiteX29" fmla="*/ 568798 w 582235"/>
              <a:gd name="connsiteY29" fmla="*/ 2933 h 606722"/>
              <a:gd name="connsiteX30" fmla="*/ 569777 w 582235"/>
              <a:gd name="connsiteY30" fmla="*/ 3467 h 606722"/>
              <a:gd name="connsiteX31" fmla="*/ 570934 w 582235"/>
              <a:gd name="connsiteY31" fmla="*/ 4178 h 606722"/>
              <a:gd name="connsiteX32" fmla="*/ 571824 w 582235"/>
              <a:gd name="connsiteY32" fmla="*/ 4800 h 606722"/>
              <a:gd name="connsiteX33" fmla="*/ 572891 w 582235"/>
              <a:gd name="connsiteY33" fmla="*/ 5689 h 606722"/>
              <a:gd name="connsiteX34" fmla="*/ 573781 w 582235"/>
              <a:gd name="connsiteY34" fmla="*/ 6489 h 606722"/>
              <a:gd name="connsiteX35" fmla="*/ 574760 w 582235"/>
              <a:gd name="connsiteY35" fmla="*/ 7289 h 606722"/>
              <a:gd name="connsiteX36" fmla="*/ 575917 w 582235"/>
              <a:gd name="connsiteY36" fmla="*/ 8533 h 606722"/>
              <a:gd name="connsiteX37" fmla="*/ 576451 w 582235"/>
              <a:gd name="connsiteY37" fmla="*/ 9066 h 606722"/>
              <a:gd name="connsiteX38" fmla="*/ 576451 w 582235"/>
              <a:gd name="connsiteY38" fmla="*/ 9155 h 606722"/>
              <a:gd name="connsiteX39" fmla="*/ 577964 w 582235"/>
              <a:gd name="connsiteY39" fmla="*/ 11200 h 606722"/>
              <a:gd name="connsiteX40" fmla="*/ 578053 w 582235"/>
              <a:gd name="connsiteY40" fmla="*/ 11289 h 606722"/>
              <a:gd name="connsiteX41" fmla="*/ 579209 w 582235"/>
              <a:gd name="connsiteY41" fmla="*/ 13244 h 606722"/>
              <a:gd name="connsiteX42" fmla="*/ 579743 w 582235"/>
              <a:gd name="connsiteY42" fmla="*/ 14222 h 606722"/>
              <a:gd name="connsiteX43" fmla="*/ 580277 w 582235"/>
              <a:gd name="connsiteY43" fmla="*/ 15555 h 606722"/>
              <a:gd name="connsiteX44" fmla="*/ 580722 w 582235"/>
              <a:gd name="connsiteY44" fmla="*/ 16711 h 606722"/>
              <a:gd name="connsiteX45" fmla="*/ 581167 w 582235"/>
              <a:gd name="connsiteY45" fmla="*/ 17866 h 606722"/>
              <a:gd name="connsiteX46" fmla="*/ 581523 w 582235"/>
              <a:gd name="connsiteY46" fmla="*/ 19199 h 606722"/>
              <a:gd name="connsiteX47" fmla="*/ 581790 w 582235"/>
              <a:gd name="connsiteY47" fmla="*/ 20266 h 606722"/>
              <a:gd name="connsiteX48" fmla="*/ 582146 w 582235"/>
              <a:gd name="connsiteY48" fmla="*/ 22488 h 606722"/>
              <a:gd name="connsiteX49" fmla="*/ 582146 w 582235"/>
              <a:gd name="connsiteY49" fmla="*/ 22666 h 606722"/>
              <a:gd name="connsiteX50" fmla="*/ 582235 w 582235"/>
              <a:gd name="connsiteY50" fmla="*/ 25244 h 606722"/>
              <a:gd name="connsiteX51" fmla="*/ 582235 w 582235"/>
              <a:gd name="connsiteY51" fmla="*/ 126396 h 606722"/>
              <a:gd name="connsiteX52" fmla="*/ 556963 w 582235"/>
              <a:gd name="connsiteY52" fmla="*/ 151728 h 606722"/>
              <a:gd name="connsiteX53" fmla="*/ 531691 w 582235"/>
              <a:gd name="connsiteY53" fmla="*/ 126396 h 606722"/>
              <a:gd name="connsiteX54" fmla="*/ 531691 w 582235"/>
              <a:gd name="connsiteY54" fmla="*/ 79286 h 606722"/>
              <a:gd name="connsiteX55" fmla="*/ 421260 w 582235"/>
              <a:gd name="connsiteY55" fmla="*/ 171106 h 606722"/>
              <a:gd name="connsiteX56" fmla="*/ 385666 w 582235"/>
              <a:gd name="connsiteY56" fmla="*/ 167906 h 606722"/>
              <a:gd name="connsiteX57" fmla="*/ 388869 w 582235"/>
              <a:gd name="connsiteY57" fmla="*/ 132262 h 606722"/>
              <a:gd name="connsiteX58" fmla="*/ 487020 w 582235"/>
              <a:gd name="connsiteY58" fmla="*/ 50576 h 606722"/>
              <a:gd name="connsiteX59" fmla="*/ 455697 w 582235"/>
              <a:gd name="connsiteY59" fmla="*/ 50576 h 606722"/>
              <a:gd name="connsiteX60" fmla="*/ 430425 w 582235"/>
              <a:gd name="connsiteY60" fmla="*/ 25244 h 606722"/>
              <a:gd name="connsiteX61" fmla="*/ 455697 w 582235"/>
              <a:gd name="connsiteY6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82235" h="606722">
                <a:moveTo>
                  <a:pt x="0" y="404481"/>
                </a:moveTo>
                <a:lnTo>
                  <a:pt x="101261" y="404481"/>
                </a:lnTo>
                <a:lnTo>
                  <a:pt x="101261" y="606722"/>
                </a:lnTo>
                <a:lnTo>
                  <a:pt x="0" y="606722"/>
                </a:lnTo>
                <a:close/>
                <a:moveTo>
                  <a:pt x="151927" y="328623"/>
                </a:moveTo>
                <a:lnTo>
                  <a:pt x="253188" y="328623"/>
                </a:lnTo>
                <a:lnTo>
                  <a:pt x="253188" y="606722"/>
                </a:lnTo>
                <a:lnTo>
                  <a:pt x="151927" y="606722"/>
                </a:lnTo>
                <a:close/>
                <a:moveTo>
                  <a:pt x="303855" y="252766"/>
                </a:moveTo>
                <a:lnTo>
                  <a:pt x="405046" y="252766"/>
                </a:lnTo>
                <a:lnTo>
                  <a:pt x="405046" y="606722"/>
                </a:lnTo>
                <a:lnTo>
                  <a:pt x="303855" y="606722"/>
                </a:lnTo>
                <a:close/>
                <a:moveTo>
                  <a:pt x="455711" y="202241"/>
                </a:moveTo>
                <a:lnTo>
                  <a:pt x="556972" y="202241"/>
                </a:lnTo>
                <a:lnTo>
                  <a:pt x="556972" y="606722"/>
                </a:lnTo>
                <a:lnTo>
                  <a:pt x="455711" y="606722"/>
                </a:lnTo>
                <a:close/>
                <a:moveTo>
                  <a:pt x="455697" y="0"/>
                </a:moveTo>
                <a:lnTo>
                  <a:pt x="556785" y="0"/>
                </a:lnTo>
                <a:lnTo>
                  <a:pt x="556874" y="0"/>
                </a:lnTo>
                <a:lnTo>
                  <a:pt x="556963" y="0"/>
                </a:lnTo>
                <a:cubicBezTo>
                  <a:pt x="557230" y="0"/>
                  <a:pt x="557408" y="0"/>
                  <a:pt x="557675" y="0"/>
                </a:cubicBezTo>
                <a:cubicBezTo>
                  <a:pt x="558298" y="89"/>
                  <a:pt x="558832" y="89"/>
                  <a:pt x="559366" y="89"/>
                </a:cubicBezTo>
                <a:cubicBezTo>
                  <a:pt x="559811" y="178"/>
                  <a:pt x="560256" y="267"/>
                  <a:pt x="560611" y="267"/>
                </a:cubicBezTo>
                <a:cubicBezTo>
                  <a:pt x="561056" y="356"/>
                  <a:pt x="561412" y="444"/>
                  <a:pt x="561857" y="444"/>
                </a:cubicBezTo>
                <a:cubicBezTo>
                  <a:pt x="562302" y="533"/>
                  <a:pt x="562747" y="711"/>
                  <a:pt x="563192" y="800"/>
                </a:cubicBezTo>
                <a:cubicBezTo>
                  <a:pt x="563548" y="889"/>
                  <a:pt x="563904" y="978"/>
                  <a:pt x="564171" y="1067"/>
                </a:cubicBezTo>
                <a:cubicBezTo>
                  <a:pt x="564616" y="1156"/>
                  <a:pt x="565061" y="1333"/>
                  <a:pt x="565506" y="1511"/>
                </a:cubicBezTo>
                <a:cubicBezTo>
                  <a:pt x="565862" y="1600"/>
                  <a:pt x="566218" y="1778"/>
                  <a:pt x="566574" y="1867"/>
                </a:cubicBezTo>
                <a:cubicBezTo>
                  <a:pt x="566929" y="2044"/>
                  <a:pt x="567285" y="2222"/>
                  <a:pt x="567730" y="2400"/>
                </a:cubicBezTo>
                <a:cubicBezTo>
                  <a:pt x="568086" y="2578"/>
                  <a:pt x="568442" y="2755"/>
                  <a:pt x="568798" y="2933"/>
                </a:cubicBezTo>
                <a:cubicBezTo>
                  <a:pt x="569154" y="3111"/>
                  <a:pt x="569421" y="3289"/>
                  <a:pt x="569777" y="3467"/>
                </a:cubicBezTo>
                <a:cubicBezTo>
                  <a:pt x="570133" y="3733"/>
                  <a:pt x="570578" y="4000"/>
                  <a:pt x="570934" y="4178"/>
                </a:cubicBezTo>
                <a:cubicBezTo>
                  <a:pt x="571201" y="4444"/>
                  <a:pt x="571557" y="4622"/>
                  <a:pt x="571824" y="4800"/>
                </a:cubicBezTo>
                <a:cubicBezTo>
                  <a:pt x="572180" y="5155"/>
                  <a:pt x="572536" y="5422"/>
                  <a:pt x="572891" y="5689"/>
                </a:cubicBezTo>
                <a:cubicBezTo>
                  <a:pt x="573247" y="5955"/>
                  <a:pt x="573514" y="6222"/>
                  <a:pt x="573781" y="6489"/>
                </a:cubicBezTo>
                <a:cubicBezTo>
                  <a:pt x="574137" y="6755"/>
                  <a:pt x="574493" y="7022"/>
                  <a:pt x="574760" y="7289"/>
                </a:cubicBezTo>
                <a:cubicBezTo>
                  <a:pt x="575205" y="7733"/>
                  <a:pt x="575561" y="8178"/>
                  <a:pt x="575917" y="8533"/>
                </a:cubicBezTo>
                <a:cubicBezTo>
                  <a:pt x="576095" y="8711"/>
                  <a:pt x="576273" y="8889"/>
                  <a:pt x="576451" y="9066"/>
                </a:cubicBezTo>
                <a:cubicBezTo>
                  <a:pt x="576451" y="9155"/>
                  <a:pt x="576451" y="9155"/>
                  <a:pt x="576451" y="9155"/>
                </a:cubicBezTo>
                <a:cubicBezTo>
                  <a:pt x="576985" y="9777"/>
                  <a:pt x="577519" y="10489"/>
                  <a:pt x="577964" y="11200"/>
                </a:cubicBezTo>
                <a:cubicBezTo>
                  <a:pt x="577964" y="11200"/>
                  <a:pt x="578053" y="11289"/>
                  <a:pt x="578053" y="11289"/>
                </a:cubicBezTo>
                <a:cubicBezTo>
                  <a:pt x="578498" y="12000"/>
                  <a:pt x="578854" y="12622"/>
                  <a:pt x="579209" y="13244"/>
                </a:cubicBezTo>
                <a:cubicBezTo>
                  <a:pt x="579387" y="13600"/>
                  <a:pt x="579565" y="13955"/>
                  <a:pt x="579743" y="14222"/>
                </a:cubicBezTo>
                <a:cubicBezTo>
                  <a:pt x="579921" y="14666"/>
                  <a:pt x="580099" y="15111"/>
                  <a:pt x="580277" y="15555"/>
                </a:cubicBezTo>
                <a:cubicBezTo>
                  <a:pt x="580455" y="15911"/>
                  <a:pt x="580633" y="16266"/>
                  <a:pt x="580722" y="16711"/>
                </a:cubicBezTo>
                <a:cubicBezTo>
                  <a:pt x="580900" y="17066"/>
                  <a:pt x="581078" y="17422"/>
                  <a:pt x="581167" y="17866"/>
                </a:cubicBezTo>
                <a:cubicBezTo>
                  <a:pt x="581256" y="18311"/>
                  <a:pt x="581434" y="18755"/>
                  <a:pt x="581523" y="19199"/>
                </a:cubicBezTo>
                <a:cubicBezTo>
                  <a:pt x="581612" y="19555"/>
                  <a:pt x="581701" y="19910"/>
                  <a:pt x="581790" y="20266"/>
                </a:cubicBezTo>
                <a:cubicBezTo>
                  <a:pt x="581879" y="20977"/>
                  <a:pt x="582057" y="21777"/>
                  <a:pt x="582146" y="22488"/>
                </a:cubicBezTo>
                <a:cubicBezTo>
                  <a:pt x="582146" y="22577"/>
                  <a:pt x="582146" y="22666"/>
                  <a:pt x="582146" y="22666"/>
                </a:cubicBezTo>
                <a:cubicBezTo>
                  <a:pt x="582235" y="23555"/>
                  <a:pt x="582235" y="24355"/>
                  <a:pt x="582235" y="25244"/>
                </a:cubicBezTo>
                <a:lnTo>
                  <a:pt x="582235" y="126396"/>
                </a:lnTo>
                <a:cubicBezTo>
                  <a:pt x="582235" y="140351"/>
                  <a:pt x="570934" y="151728"/>
                  <a:pt x="556963" y="151728"/>
                </a:cubicBezTo>
                <a:cubicBezTo>
                  <a:pt x="542992" y="151728"/>
                  <a:pt x="531691" y="140351"/>
                  <a:pt x="531691" y="126396"/>
                </a:cubicBezTo>
                <a:lnTo>
                  <a:pt x="531691" y="79286"/>
                </a:lnTo>
                <a:lnTo>
                  <a:pt x="421260" y="171106"/>
                </a:lnTo>
                <a:cubicBezTo>
                  <a:pt x="410582" y="180083"/>
                  <a:pt x="394564" y="178572"/>
                  <a:pt x="385666" y="167906"/>
                </a:cubicBezTo>
                <a:cubicBezTo>
                  <a:pt x="376678" y="157150"/>
                  <a:pt x="378191" y="141240"/>
                  <a:pt x="388869" y="132262"/>
                </a:cubicBezTo>
                <a:lnTo>
                  <a:pt x="487020" y="50576"/>
                </a:lnTo>
                <a:lnTo>
                  <a:pt x="455697" y="50576"/>
                </a:lnTo>
                <a:cubicBezTo>
                  <a:pt x="441727" y="50576"/>
                  <a:pt x="430425" y="39288"/>
                  <a:pt x="430425" y="25244"/>
                </a:cubicBezTo>
                <a:cubicBezTo>
                  <a:pt x="430425" y="11289"/>
                  <a:pt x="441727" y="0"/>
                  <a:pt x="455697" y="0"/>
                </a:cubicBezTo>
                <a:close/>
              </a:path>
            </a:pathLst>
          </a:custGeom>
          <a:solidFill>
            <a:schemeClr val="bg1"/>
          </a:solidFill>
          <a:ln>
            <a:noFill/>
          </a:ln>
          <a:effectLst/>
        </p:spPr>
        <p:txBody>
          <a:bodyPr wrap="square" lIns="91440" tIns="45720" rIns="91440" bIns="45720" anchor="ctr">
            <a:normAutofit fontScale="32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fontAlgn="base" hangingPunct="0">
              <a:spcBef>
                <a:spcPct val="0"/>
              </a:spcBef>
              <a:spcAft>
                <a:spcPct val="0"/>
              </a:spcAft>
            </a:pPr>
            <a:endParaRPr lang="zh-CN" altLang="zh-CN" sz="6400">
              <a:solidFill>
                <a:srgbClr val="000000"/>
              </a:solidFill>
            </a:endParaRPr>
          </a:p>
        </p:txBody>
      </p:sp>
      <p:sp>
        <p:nvSpPr>
          <p:cNvPr id="17" name="ísľïḋê"/>
          <p:cNvSpPr/>
          <p:nvPr/>
        </p:nvSpPr>
        <p:spPr>
          <a:xfrm>
            <a:off x="4600962" y="5408810"/>
            <a:ext cx="395784" cy="395784"/>
          </a:xfrm>
          <a:prstGeom prst="ellipse">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zh-CN" altLang="en-US" dirty="0"/>
          </a:p>
        </p:txBody>
      </p:sp>
      <p:sp>
        <p:nvSpPr>
          <p:cNvPr id="5" name="iṥľiḓê"/>
          <p:cNvSpPr/>
          <p:nvPr/>
        </p:nvSpPr>
        <p:spPr bwMode="auto">
          <a:xfrm>
            <a:off x="8212047" y="5709583"/>
            <a:ext cx="417051" cy="401695"/>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vert="horz" wrap="square" lIns="91440" tIns="45720" rIns="91440" bIns="45720" numCol="1" anchor="t" anchorCtr="0" compatLnSpc="1">
            <a:normAutofit fontScale="325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endParaRPr lang="en-US" sz="7200"/>
          </a:p>
        </p:txBody>
      </p:sp>
      <p:sp>
        <p:nvSpPr>
          <p:cNvPr id="6" name="ïṡľidé"/>
          <p:cNvSpPr/>
          <p:nvPr/>
        </p:nvSpPr>
        <p:spPr bwMode="auto">
          <a:xfrm>
            <a:off x="4706649" y="5520023"/>
            <a:ext cx="232249" cy="223698"/>
          </a:xfrm>
          <a:custGeom>
            <a:avLst/>
            <a:gdLst>
              <a:gd name="connsiteX0" fmla="*/ 304701 w 609473"/>
              <a:gd name="connsiteY0" fmla="*/ 381618 h 587034"/>
              <a:gd name="connsiteX1" fmla="*/ 325879 w 609473"/>
              <a:gd name="connsiteY1" fmla="*/ 394101 h 587034"/>
              <a:gd name="connsiteX2" fmla="*/ 309542 w 609473"/>
              <a:gd name="connsiteY2" fmla="*/ 410914 h 587034"/>
              <a:gd name="connsiteX3" fmla="*/ 331022 w 609473"/>
              <a:gd name="connsiteY3" fmla="*/ 433867 h 587034"/>
              <a:gd name="connsiteX4" fmla="*/ 312466 w 609473"/>
              <a:gd name="connsiteY4" fmla="*/ 468800 h 587034"/>
              <a:gd name="connsiteX5" fmla="*/ 294112 w 609473"/>
              <a:gd name="connsiteY5" fmla="*/ 468096 h 587034"/>
              <a:gd name="connsiteX6" fmla="*/ 278380 w 609473"/>
              <a:gd name="connsiteY6" fmla="*/ 432055 h 587034"/>
              <a:gd name="connsiteX7" fmla="*/ 299861 w 609473"/>
              <a:gd name="connsiteY7" fmla="*/ 410612 h 587034"/>
              <a:gd name="connsiteX8" fmla="*/ 284028 w 609473"/>
              <a:gd name="connsiteY8" fmla="*/ 393397 h 587034"/>
              <a:gd name="connsiteX9" fmla="*/ 224835 w 609473"/>
              <a:gd name="connsiteY9" fmla="*/ 380559 h 587034"/>
              <a:gd name="connsiteX10" fmla="*/ 283211 w 609473"/>
              <a:gd name="connsiteY10" fmla="*/ 483344 h 587034"/>
              <a:gd name="connsiteX11" fmla="*/ 305190 w 609473"/>
              <a:gd name="connsiteY11" fmla="*/ 499753 h 587034"/>
              <a:gd name="connsiteX12" fmla="*/ 327069 w 609473"/>
              <a:gd name="connsiteY12" fmla="*/ 483646 h 587034"/>
              <a:gd name="connsiteX13" fmla="*/ 387865 w 609473"/>
              <a:gd name="connsiteY13" fmla="*/ 380861 h 587034"/>
              <a:gd name="connsiteX14" fmla="*/ 498972 w 609473"/>
              <a:gd name="connsiteY14" fmla="*/ 386700 h 587034"/>
              <a:gd name="connsiteX15" fmla="*/ 581344 w 609473"/>
              <a:gd name="connsiteY15" fmla="*/ 414485 h 587034"/>
              <a:gd name="connsiteX16" fmla="*/ 609473 w 609473"/>
              <a:gd name="connsiteY16" fmla="*/ 494820 h 587034"/>
              <a:gd name="connsiteX17" fmla="*/ 609473 w 609473"/>
              <a:gd name="connsiteY17" fmla="*/ 529048 h 587034"/>
              <a:gd name="connsiteX18" fmla="*/ 551399 w 609473"/>
              <a:gd name="connsiteY18" fmla="*/ 587034 h 587034"/>
              <a:gd name="connsiteX19" fmla="*/ 58074 w 609473"/>
              <a:gd name="connsiteY19" fmla="*/ 587034 h 587034"/>
              <a:gd name="connsiteX20" fmla="*/ 0 w 609473"/>
              <a:gd name="connsiteY20" fmla="*/ 529048 h 587034"/>
              <a:gd name="connsiteX21" fmla="*/ 0 w 609473"/>
              <a:gd name="connsiteY21" fmla="*/ 494820 h 587034"/>
              <a:gd name="connsiteX22" fmla="*/ 28129 w 609473"/>
              <a:gd name="connsiteY22" fmla="*/ 414485 h 587034"/>
              <a:gd name="connsiteX23" fmla="*/ 110501 w 609473"/>
              <a:gd name="connsiteY23" fmla="*/ 386700 h 587034"/>
              <a:gd name="connsiteX24" fmla="*/ 316407 w 609473"/>
              <a:gd name="connsiteY24" fmla="*/ 206077 h 587034"/>
              <a:gd name="connsiteX25" fmla="*/ 316407 w 609473"/>
              <a:gd name="connsiteY25" fmla="*/ 272924 h 587034"/>
              <a:gd name="connsiteX26" fmla="*/ 335965 w 609473"/>
              <a:gd name="connsiteY26" fmla="*/ 266783 h 587034"/>
              <a:gd name="connsiteX27" fmla="*/ 346551 w 609473"/>
              <a:gd name="connsiteY27" fmla="*/ 239602 h 587034"/>
              <a:gd name="connsiteX28" fmla="*/ 336570 w 609473"/>
              <a:gd name="connsiteY28" fmla="*/ 216346 h 587034"/>
              <a:gd name="connsiteX29" fmla="*/ 316407 w 609473"/>
              <a:gd name="connsiteY29" fmla="*/ 206077 h 587034"/>
              <a:gd name="connsiteX30" fmla="*/ 299872 w 609473"/>
              <a:gd name="connsiteY30" fmla="*/ 94230 h 587034"/>
              <a:gd name="connsiteX31" fmla="*/ 277793 w 609473"/>
              <a:gd name="connsiteY31" fmla="*/ 102183 h 587034"/>
              <a:gd name="connsiteX32" fmla="*/ 270534 w 609473"/>
              <a:gd name="connsiteY32" fmla="*/ 122922 h 587034"/>
              <a:gd name="connsiteX33" fmla="*/ 281322 w 609473"/>
              <a:gd name="connsiteY33" fmla="*/ 145674 h 587034"/>
              <a:gd name="connsiteX34" fmla="*/ 299872 w 609473"/>
              <a:gd name="connsiteY34" fmla="*/ 154231 h 587034"/>
              <a:gd name="connsiteX35" fmla="*/ 316407 w 609473"/>
              <a:gd name="connsiteY35" fmla="*/ 42585 h 587034"/>
              <a:gd name="connsiteX36" fmla="*/ 316407 w 609473"/>
              <a:gd name="connsiteY36" fmla="*/ 56478 h 587034"/>
              <a:gd name="connsiteX37" fmla="*/ 360061 w 609473"/>
              <a:gd name="connsiteY37" fmla="*/ 70169 h 587034"/>
              <a:gd name="connsiteX38" fmla="*/ 389904 w 609473"/>
              <a:gd name="connsiteY38" fmla="*/ 129465 h 587034"/>
              <a:gd name="connsiteX39" fmla="*/ 344837 w 609473"/>
              <a:gd name="connsiteY39" fmla="*/ 129465 h 587034"/>
              <a:gd name="connsiteX40" fmla="*/ 339797 w 609473"/>
              <a:gd name="connsiteY40" fmla="*/ 107217 h 587034"/>
              <a:gd name="connsiteX41" fmla="*/ 316407 w 609473"/>
              <a:gd name="connsiteY41" fmla="*/ 93928 h 587034"/>
              <a:gd name="connsiteX42" fmla="*/ 316407 w 609473"/>
              <a:gd name="connsiteY42" fmla="*/ 159063 h 587034"/>
              <a:gd name="connsiteX43" fmla="*/ 371050 w 609473"/>
              <a:gd name="connsiteY43" fmla="*/ 183829 h 587034"/>
              <a:gd name="connsiteX44" fmla="*/ 394037 w 609473"/>
              <a:gd name="connsiteY44" fmla="*/ 234467 h 587034"/>
              <a:gd name="connsiteX45" fmla="*/ 362380 w 609473"/>
              <a:gd name="connsiteY45" fmla="*/ 297086 h 587034"/>
              <a:gd name="connsiteX46" fmla="*/ 316407 w 609473"/>
              <a:gd name="connsiteY46" fmla="*/ 311079 h 587034"/>
              <a:gd name="connsiteX47" fmla="*/ 316407 w 609473"/>
              <a:gd name="connsiteY47" fmla="*/ 318328 h 587034"/>
              <a:gd name="connsiteX48" fmla="*/ 445959 w 609473"/>
              <a:gd name="connsiteY48" fmla="*/ 180507 h 587034"/>
              <a:gd name="connsiteX49" fmla="*/ 316407 w 609473"/>
              <a:gd name="connsiteY49" fmla="*/ 42585 h 587034"/>
              <a:gd name="connsiteX50" fmla="*/ 299872 w 609473"/>
              <a:gd name="connsiteY50" fmla="*/ 42484 h 587034"/>
              <a:gd name="connsiteX51" fmla="*/ 168808 w 609473"/>
              <a:gd name="connsiteY51" fmla="*/ 180507 h 587034"/>
              <a:gd name="connsiteX52" fmla="*/ 299872 w 609473"/>
              <a:gd name="connsiteY52" fmla="*/ 318428 h 587034"/>
              <a:gd name="connsiteX53" fmla="*/ 299872 w 609473"/>
              <a:gd name="connsiteY53" fmla="*/ 311381 h 587034"/>
              <a:gd name="connsiteX54" fmla="*/ 249564 w 609473"/>
              <a:gd name="connsiteY54" fmla="*/ 296683 h 587034"/>
              <a:gd name="connsiteX55" fmla="*/ 220729 w 609473"/>
              <a:gd name="connsiteY55" fmla="*/ 229635 h 587034"/>
              <a:gd name="connsiteX56" fmla="*/ 266904 w 609473"/>
              <a:gd name="connsiteY56" fmla="*/ 229635 h 587034"/>
              <a:gd name="connsiteX57" fmla="*/ 273659 w 609473"/>
              <a:gd name="connsiteY57" fmla="*/ 258528 h 587034"/>
              <a:gd name="connsiteX58" fmla="*/ 299872 w 609473"/>
              <a:gd name="connsiteY58" fmla="*/ 273428 h 587034"/>
              <a:gd name="connsiteX59" fmla="*/ 299872 w 609473"/>
              <a:gd name="connsiteY59" fmla="*/ 200440 h 587034"/>
              <a:gd name="connsiteX60" fmla="*/ 285959 w 609473"/>
              <a:gd name="connsiteY60" fmla="*/ 196312 h 587034"/>
              <a:gd name="connsiteX61" fmla="*/ 239784 w 609473"/>
              <a:gd name="connsiteY61" fmla="*/ 169634 h 587034"/>
              <a:gd name="connsiteX62" fmla="*/ 226375 w 609473"/>
              <a:gd name="connsiteY62" fmla="*/ 128459 h 587034"/>
              <a:gd name="connsiteX63" fmla="*/ 231618 w 609473"/>
              <a:gd name="connsiteY63" fmla="*/ 99566 h 587034"/>
              <a:gd name="connsiteX64" fmla="*/ 246237 w 609473"/>
              <a:gd name="connsiteY64" fmla="*/ 77115 h 587034"/>
              <a:gd name="connsiteX65" fmla="*/ 273256 w 609473"/>
              <a:gd name="connsiteY65" fmla="*/ 60404 h 587034"/>
              <a:gd name="connsiteX66" fmla="*/ 299872 w 609473"/>
              <a:gd name="connsiteY66" fmla="*/ 56075 h 587034"/>
              <a:gd name="connsiteX67" fmla="*/ 307333 w 609473"/>
              <a:gd name="connsiteY67" fmla="*/ 0 h 587034"/>
              <a:gd name="connsiteX68" fmla="*/ 488101 w 609473"/>
              <a:gd name="connsiteY68" fmla="*/ 180507 h 587034"/>
              <a:gd name="connsiteX69" fmla="*/ 307333 w 609473"/>
              <a:gd name="connsiteY69" fmla="*/ 361013 h 587034"/>
              <a:gd name="connsiteX70" fmla="*/ 126665 w 609473"/>
              <a:gd name="connsiteY70" fmla="*/ 180507 h 587034"/>
              <a:gd name="connsiteX71" fmla="*/ 307333 w 609473"/>
              <a:gd name="connsiteY71" fmla="*/ 0 h 587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9473" h="587034">
                <a:moveTo>
                  <a:pt x="304701" y="381618"/>
                </a:moveTo>
                <a:lnTo>
                  <a:pt x="325879" y="394101"/>
                </a:lnTo>
                <a:lnTo>
                  <a:pt x="309542" y="410914"/>
                </a:lnTo>
                <a:lnTo>
                  <a:pt x="331022" y="433867"/>
                </a:lnTo>
                <a:lnTo>
                  <a:pt x="312466" y="468800"/>
                </a:lnTo>
                <a:cubicBezTo>
                  <a:pt x="307021" y="479069"/>
                  <a:pt x="298751" y="478767"/>
                  <a:pt x="294112" y="468096"/>
                </a:cubicBezTo>
                <a:lnTo>
                  <a:pt x="278380" y="432055"/>
                </a:lnTo>
                <a:lnTo>
                  <a:pt x="299861" y="410612"/>
                </a:lnTo>
                <a:lnTo>
                  <a:pt x="284028" y="393397"/>
                </a:lnTo>
                <a:close/>
                <a:moveTo>
                  <a:pt x="224835" y="380559"/>
                </a:moveTo>
                <a:lnTo>
                  <a:pt x="283211" y="483344"/>
                </a:lnTo>
                <a:cubicBezTo>
                  <a:pt x="289260" y="493914"/>
                  <a:pt x="297024" y="499753"/>
                  <a:pt x="305190" y="499753"/>
                </a:cubicBezTo>
                <a:cubicBezTo>
                  <a:pt x="313155" y="499753"/>
                  <a:pt x="320919" y="494015"/>
                  <a:pt x="327069" y="483646"/>
                </a:cubicBezTo>
                <a:lnTo>
                  <a:pt x="387865" y="380861"/>
                </a:lnTo>
                <a:lnTo>
                  <a:pt x="498972" y="386700"/>
                </a:lnTo>
                <a:cubicBezTo>
                  <a:pt x="529521" y="388311"/>
                  <a:pt x="565716" y="400492"/>
                  <a:pt x="581344" y="414485"/>
                </a:cubicBezTo>
                <a:cubicBezTo>
                  <a:pt x="597072" y="428679"/>
                  <a:pt x="609473" y="464015"/>
                  <a:pt x="609473" y="494820"/>
                </a:cubicBezTo>
                <a:lnTo>
                  <a:pt x="609473" y="529048"/>
                </a:lnTo>
                <a:cubicBezTo>
                  <a:pt x="609473" y="561061"/>
                  <a:pt x="583360" y="587034"/>
                  <a:pt x="551399" y="587034"/>
                </a:cubicBezTo>
                <a:lnTo>
                  <a:pt x="58074" y="587034"/>
                </a:lnTo>
                <a:cubicBezTo>
                  <a:pt x="26012" y="587034"/>
                  <a:pt x="0" y="561061"/>
                  <a:pt x="0" y="529048"/>
                </a:cubicBezTo>
                <a:lnTo>
                  <a:pt x="0" y="494820"/>
                </a:lnTo>
                <a:cubicBezTo>
                  <a:pt x="0" y="464015"/>
                  <a:pt x="12401" y="428679"/>
                  <a:pt x="28129" y="414485"/>
                </a:cubicBezTo>
                <a:cubicBezTo>
                  <a:pt x="43757" y="400492"/>
                  <a:pt x="79851" y="388311"/>
                  <a:pt x="110501" y="386700"/>
                </a:cubicBezTo>
                <a:close/>
                <a:moveTo>
                  <a:pt x="316407" y="206077"/>
                </a:moveTo>
                <a:lnTo>
                  <a:pt x="316407" y="272924"/>
                </a:lnTo>
                <a:cubicBezTo>
                  <a:pt x="325379" y="271817"/>
                  <a:pt x="331832" y="269703"/>
                  <a:pt x="335965" y="266783"/>
                </a:cubicBezTo>
                <a:cubicBezTo>
                  <a:pt x="343023" y="261548"/>
                  <a:pt x="346551" y="252488"/>
                  <a:pt x="346551" y="239602"/>
                </a:cubicBezTo>
                <a:cubicBezTo>
                  <a:pt x="346551" y="229736"/>
                  <a:pt x="343224" y="222084"/>
                  <a:pt x="336570" y="216346"/>
                </a:cubicBezTo>
                <a:cubicBezTo>
                  <a:pt x="332638" y="213024"/>
                  <a:pt x="325884" y="209601"/>
                  <a:pt x="316407" y="206077"/>
                </a:cubicBezTo>
                <a:close/>
                <a:moveTo>
                  <a:pt x="299872" y="94230"/>
                </a:moveTo>
                <a:cubicBezTo>
                  <a:pt x="289891" y="94431"/>
                  <a:pt x="282531" y="97149"/>
                  <a:pt x="277793" y="102183"/>
                </a:cubicBezTo>
                <a:cubicBezTo>
                  <a:pt x="272954" y="107317"/>
                  <a:pt x="270534" y="114163"/>
                  <a:pt x="270534" y="122922"/>
                </a:cubicBezTo>
                <a:cubicBezTo>
                  <a:pt x="270534" y="132586"/>
                  <a:pt x="274163" y="140137"/>
                  <a:pt x="281322" y="145674"/>
                </a:cubicBezTo>
                <a:cubicBezTo>
                  <a:pt x="285354" y="148795"/>
                  <a:pt x="291504" y="151613"/>
                  <a:pt x="299872" y="154231"/>
                </a:cubicBezTo>
                <a:close/>
                <a:moveTo>
                  <a:pt x="316407" y="42585"/>
                </a:moveTo>
                <a:lnTo>
                  <a:pt x="316407" y="56478"/>
                </a:lnTo>
                <a:cubicBezTo>
                  <a:pt x="334957" y="57887"/>
                  <a:pt x="349576" y="62518"/>
                  <a:pt x="360061" y="70169"/>
                </a:cubicBezTo>
                <a:cubicBezTo>
                  <a:pt x="379318" y="82350"/>
                  <a:pt x="389198" y="102082"/>
                  <a:pt x="389904" y="129465"/>
                </a:cubicBezTo>
                <a:lnTo>
                  <a:pt x="344837" y="129465"/>
                </a:lnTo>
                <a:cubicBezTo>
                  <a:pt x="344031" y="119297"/>
                  <a:pt x="342317" y="111948"/>
                  <a:pt x="339797" y="107217"/>
                </a:cubicBezTo>
                <a:cubicBezTo>
                  <a:pt x="335562" y="99163"/>
                  <a:pt x="327698" y="94733"/>
                  <a:pt x="316407" y="93928"/>
                </a:cubicBezTo>
                <a:lnTo>
                  <a:pt x="316407" y="159063"/>
                </a:lnTo>
                <a:cubicBezTo>
                  <a:pt x="343527" y="168426"/>
                  <a:pt x="361674" y="176681"/>
                  <a:pt x="371050" y="183829"/>
                </a:cubicBezTo>
                <a:cubicBezTo>
                  <a:pt x="386375" y="195809"/>
                  <a:pt x="394037" y="212722"/>
                  <a:pt x="394037" y="234467"/>
                </a:cubicBezTo>
                <a:cubicBezTo>
                  <a:pt x="394037" y="263159"/>
                  <a:pt x="383451" y="284099"/>
                  <a:pt x="362380" y="297086"/>
                </a:cubicBezTo>
                <a:cubicBezTo>
                  <a:pt x="349475" y="305039"/>
                  <a:pt x="334151" y="309670"/>
                  <a:pt x="316407" y="311079"/>
                </a:cubicBezTo>
                <a:lnTo>
                  <a:pt x="316407" y="318328"/>
                </a:lnTo>
                <a:cubicBezTo>
                  <a:pt x="388593" y="313697"/>
                  <a:pt x="445959" y="253696"/>
                  <a:pt x="445959" y="180507"/>
                </a:cubicBezTo>
                <a:cubicBezTo>
                  <a:pt x="445959" y="107217"/>
                  <a:pt x="388593" y="47316"/>
                  <a:pt x="316407" y="42585"/>
                </a:cubicBezTo>
                <a:close/>
                <a:moveTo>
                  <a:pt x="299872" y="42484"/>
                </a:moveTo>
                <a:cubicBezTo>
                  <a:pt x="226980" y="46410"/>
                  <a:pt x="168808" y="106713"/>
                  <a:pt x="168808" y="180507"/>
                </a:cubicBezTo>
                <a:cubicBezTo>
                  <a:pt x="168808" y="254199"/>
                  <a:pt x="226980" y="314502"/>
                  <a:pt x="299872" y="318428"/>
                </a:cubicBezTo>
                <a:lnTo>
                  <a:pt x="299872" y="311381"/>
                </a:lnTo>
                <a:cubicBezTo>
                  <a:pt x="277390" y="308864"/>
                  <a:pt x="260553" y="303931"/>
                  <a:pt x="249564" y="296683"/>
                </a:cubicBezTo>
                <a:cubicBezTo>
                  <a:pt x="230005" y="283596"/>
                  <a:pt x="220427" y="261246"/>
                  <a:pt x="220729" y="229635"/>
                </a:cubicBezTo>
                <a:lnTo>
                  <a:pt x="266904" y="229635"/>
                </a:lnTo>
                <a:cubicBezTo>
                  <a:pt x="268518" y="244031"/>
                  <a:pt x="270736" y="253696"/>
                  <a:pt x="273659" y="258528"/>
                </a:cubicBezTo>
                <a:cubicBezTo>
                  <a:pt x="278095" y="266179"/>
                  <a:pt x="286867" y="271112"/>
                  <a:pt x="299872" y="273428"/>
                </a:cubicBezTo>
                <a:lnTo>
                  <a:pt x="299872" y="200440"/>
                </a:lnTo>
                <a:lnTo>
                  <a:pt x="285959" y="196312"/>
                </a:lnTo>
                <a:cubicBezTo>
                  <a:pt x="264182" y="189970"/>
                  <a:pt x="248757" y="181010"/>
                  <a:pt x="239784" y="169634"/>
                </a:cubicBezTo>
                <a:cubicBezTo>
                  <a:pt x="230811" y="158258"/>
                  <a:pt x="226375" y="144466"/>
                  <a:pt x="226375" y="128459"/>
                </a:cubicBezTo>
                <a:cubicBezTo>
                  <a:pt x="226375" y="117787"/>
                  <a:pt x="228089" y="108223"/>
                  <a:pt x="231618" y="99566"/>
                </a:cubicBezTo>
                <a:cubicBezTo>
                  <a:pt x="235046" y="90908"/>
                  <a:pt x="239986" y="83357"/>
                  <a:pt x="246237" y="77115"/>
                </a:cubicBezTo>
                <a:cubicBezTo>
                  <a:pt x="254302" y="69062"/>
                  <a:pt x="263376" y="63424"/>
                  <a:pt x="273256" y="60404"/>
                </a:cubicBezTo>
                <a:cubicBezTo>
                  <a:pt x="279406" y="58390"/>
                  <a:pt x="288177" y="56981"/>
                  <a:pt x="299872" y="56075"/>
                </a:cubicBezTo>
                <a:close/>
                <a:moveTo>
                  <a:pt x="307333" y="0"/>
                </a:moveTo>
                <a:cubicBezTo>
                  <a:pt x="407043" y="0"/>
                  <a:pt x="488101" y="80941"/>
                  <a:pt x="488101" y="180507"/>
                </a:cubicBezTo>
                <a:cubicBezTo>
                  <a:pt x="488101" y="279971"/>
                  <a:pt x="407043" y="361013"/>
                  <a:pt x="307333" y="361013"/>
                </a:cubicBezTo>
                <a:cubicBezTo>
                  <a:pt x="207724" y="361013"/>
                  <a:pt x="126665" y="279971"/>
                  <a:pt x="126665" y="180507"/>
                </a:cubicBezTo>
                <a:cubicBezTo>
                  <a:pt x="126665" y="80941"/>
                  <a:pt x="207724" y="0"/>
                  <a:pt x="307333" y="0"/>
                </a:cubicBezTo>
                <a:close/>
              </a:path>
            </a:pathLst>
          </a:custGeom>
          <a:solidFill>
            <a:schemeClr val="bg1"/>
          </a:solidFill>
          <a:ln>
            <a:noFill/>
          </a:ln>
        </p:spPr>
        <p:txBody>
          <a:bodyPr vert="horz" wrap="square" lIns="91440" tIns="45720" rIns="91440" bIns="45720" numCol="1" anchor="t" anchorCtr="0" compatLnSpc="1">
            <a:normAutofit fontScale="25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endParaRPr lang="en-US" sz="7200"/>
          </a:p>
        </p:txBody>
      </p:sp>
      <p:sp>
        <p:nvSpPr>
          <p:cNvPr id="19" name="文本框 18"/>
          <p:cNvSpPr txBox="1"/>
          <p:nvPr/>
        </p:nvSpPr>
        <p:spPr>
          <a:xfrm>
            <a:off x="5965372" y="4977089"/>
            <a:ext cx="6422570" cy="584775"/>
          </a:xfrm>
          <a:prstGeom prst="rect">
            <a:avLst/>
          </a:prstGeom>
          <a:noFill/>
        </p:spPr>
        <p:txBody>
          <a:bodyPr wrap="square">
            <a:spAutoFit/>
          </a:bodyPr>
          <a:lstStyle/>
          <a:p>
            <a:r>
              <a:rPr lang="zh-CN" altLang="en-US" sz="3200" b="1" dirty="0">
                <a:solidFill>
                  <a:srgbClr val="7030A0"/>
                </a:solidFill>
                <a:latin typeface="+mj-lt"/>
                <a:ea typeface="+mj-ea"/>
                <a:cs typeface="+mj-cs"/>
              </a:rPr>
              <a:t>教育</a:t>
            </a:r>
            <a:endParaRPr lang="zh-CN" altLang="en-US" sz="3200" b="1" dirty="0">
              <a:solidFill>
                <a:srgbClr val="7030A0"/>
              </a:solidFill>
              <a:latin typeface="+mj-lt"/>
              <a:ea typeface="+mj-ea"/>
              <a:cs typeface="+mj-cs"/>
            </a:endParaRPr>
          </a:p>
        </p:txBody>
      </p:sp>
      <p:sp>
        <p:nvSpPr>
          <p:cNvPr id="21" name="文本框 20"/>
          <p:cNvSpPr txBox="1"/>
          <p:nvPr/>
        </p:nvSpPr>
        <p:spPr>
          <a:xfrm>
            <a:off x="1186009" y="5342929"/>
            <a:ext cx="3362109" cy="461665"/>
          </a:xfrm>
          <a:prstGeom prst="rect">
            <a:avLst/>
          </a:prstGeom>
          <a:noFill/>
        </p:spPr>
        <p:txBody>
          <a:bodyPr wrap="square">
            <a:spAutoFit/>
          </a:bodyPr>
          <a:lstStyle/>
          <a:p>
            <a:r>
              <a:rPr lang="zh-CN" altLang="zh-CN" sz="2400" kern="100" dirty="0">
                <a:solidFill>
                  <a:srgbClr val="7030A0"/>
                </a:solidFill>
                <a:effectLst/>
                <a:latin typeface="微软雅黑" panose="020B0503020204020204" charset="-122"/>
                <a:ea typeface="微软雅黑" panose="020B0503020204020204" charset="-122"/>
                <a:cs typeface="Times New Roman" panose="02020603050405020304" pitchFamily="18" charset="0"/>
              </a:rPr>
              <a:t>大</a:t>
            </a:r>
            <a:r>
              <a:rPr lang="zh-CN" altLang="zh-CN" kern="100" dirty="0">
                <a:latin typeface="微软雅黑" panose="020B0503020204020204" charset="-122"/>
                <a:ea typeface="微软雅黑" panose="020B0503020204020204" charset="-122"/>
                <a:cs typeface="Times New Roman" panose="02020603050405020304" pitchFamily="18" charset="0"/>
              </a:rPr>
              <a:t>力增强教育主题的教育能力</a:t>
            </a:r>
            <a:r>
              <a:rPr lang="zh-CN" altLang="en-US" kern="100" dirty="0">
                <a:latin typeface="微软雅黑" panose="020B0503020204020204" charset="-122"/>
                <a:ea typeface="微软雅黑" panose="020B0503020204020204" charset="-122"/>
                <a:cs typeface="Times New Roman" panose="02020603050405020304" pitchFamily="18" charset="0"/>
              </a:rPr>
              <a:t>。</a:t>
            </a:r>
            <a:endParaRPr lang="zh-CN" altLang="en-US" kern="100" dirty="0">
              <a:latin typeface="微软雅黑" panose="020B0503020204020204" charset="-122"/>
              <a:ea typeface="微软雅黑" panose="020B0503020204020204" charset="-122"/>
              <a:cs typeface="Times New Roman" panose="02020603050405020304" pitchFamily="18" charset="0"/>
            </a:endParaRPr>
          </a:p>
        </p:txBody>
      </p:sp>
      <p:sp>
        <p:nvSpPr>
          <p:cNvPr id="23" name="文本框 22"/>
          <p:cNvSpPr txBox="1"/>
          <p:nvPr/>
        </p:nvSpPr>
        <p:spPr>
          <a:xfrm>
            <a:off x="5235619" y="1665104"/>
            <a:ext cx="2574471" cy="738664"/>
          </a:xfrm>
          <a:prstGeom prst="rect">
            <a:avLst/>
          </a:prstGeom>
          <a:noFill/>
        </p:spPr>
        <p:txBody>
          <a:bodyPr wrap="square">
            <a:spAutoFit/>
          </a:bodyPr>
          <a:lstStyle/>
          <a:p>
            <a:pPr lvl="0" algn="l">
              <a:tabLst>
                <a:tab pos="464820" algn="l"/>
              </a:tabLst>
            </a:pPr>
            <a:r>
              <a:rPr lang="zh-CN" altLang="zh-CN" sz="2400" kern="100" dirty="0">
                <a:solidFill>
                  <a:srgbClr val="7030A0"/>
                </a:solidFill>
                <a:latin typeface="微软雅黑" panose="020B0503020204020204" charset="-122"/>
                <a:ea typeface="微软雅黑" panose="020B0503020204020204" charset="-122"/>
                <a:cs typeface="Times New Roman" panose="02020603050405020304" pitchFamily="18" charset="0"/>
              </a:rPr>
              <a:t>深</a:t>
            </a:r>
            <a:r>
              <a:rPr lang="zh-CN" altLang="zh-CN" kern="100" dirty="0">
                <a:latin typeface="微软雅黑" panose="020B0503020204020204" charset="-122"/>
                <a:ea typeface="微软雅黑" panose="020B0503020204020204" charset="-122"/>
                <a:cs typeface="Times New Roman" panose="02020603050405020304" pitchFamily="18" charset="0"/>
              </a:rPr>
              <a:t>入开展网络文化教育，树立正确的网络观。</a:t>
            </a:r>
            <a:endParaRPr lang="zh-CN" altLang="zh-CN" kern="100" dirty="0">
              <a:latin typeface="微软雅黑" panose="020B0503020204020204" charset="-122"/>
              <a:ea typeface="微软雅黑" panose="020B0503020204020204" charset="-122"/>
              <a:cs typeface="Times New Roman" panose="02020603050405020304" pitchFamily="18" charset="0"/>
            </a:endParaRPr>
          </a:p>
        </p:txBody>
      </p:sp>
      <p:sp>
        <p:nvSpPr>
          <p:cNvPr id="25" name="文本框 24"/>
          <p:cNvSpPr txBox="1"/>
          <p:nvPr/>
        </p:nvSpPr>
        <p:spPr>
          <a:xfrm>
            <a:off x="8950110" y="3987266"/>
            <a:ext cx="6520542" cy="461665"/>
          </a:xfrm>
          <a:prstGeom prst="rect">
            <a:avLst/>
          </a:prstGeom>
          <a:noFill/>
        </p:spPr>
        <p:txBody>
          <a:bodyPr wrap="square">
            <a:spAutoFit/>
          </a:bodyPr>
          <a:lstStyle/>
          <a:p>
            <a:pPr lvl="0" algn="l">
              <a:tabLst>
                <a:tab pos="464820" algn="l"/>
              </a:tabLst>
            </a:pPr>
            <a:r>
              <a:rPr lang="zh-CN" altLang="zh-CN" sz="2400" kern="100" dirty="0">
                <a:solidFill>
                  <a:srgbClr val="7030A0"/>
                </a:solidFill>
                <a:latin typeface="微软雅黑" panose="020B0503020204020204" charset="-122"/>
                <a:ea typeface="微软雅黑" panose="020B0503020204020204" charset="-122"/>
                <a:cs typeface="Times New Roman" panose="02020603050405020304" pitchFamily="18" charset="0"/>
              </a:rPr>
              <a:t>强</a:t>
            </a:r>
            <a:r>
              <a:rPr lang="zh-CN" altLang="zh-CN" kern="100" dirty="0">
                <a:latin typeface="微软雅黑" panose="020B0503020204020204" charset="-122"/>
                <a:ea typeface="微软雅黑" panose="020B0503020204020204" charset="-122"/>
                <a:cs typeface="Times New Roman" panose="02020603050405020304" pitchFamily="18" charset="0"/>
              </a:rPr>
              <a:t>调个人责任和自律。</a:t>
            </a:r>
            <a:endParaRPr lang="zh-CN" altLang="zh-CN" kern="100" dirty="0">
              <a:latin typeface="微软雅黑" panose="020B0503020204020204" charset="-122"/>
              <a:ea typeface="微软雅黑" panose="020B0503020204020204" charset="-122"/>
              <a:cs typeface="Times New Roman" panose="02020603050405020304" pitchFamily="18" charset="0"/>
            </a:endParaRPr>
          </a:p>
        </p:txBody>
      </p:sp>
      <p:sp>
        <p:nvSpPr>
          <p:cNvPr id="27" name="文本框 26"/>
          <p:cNvSpPr txBox="1"/>
          <p:nvPr/>
        </p:nvSpPr>
        <p:spPr>
          <a:xfrm>
            <a:off x="9107714" y="5634960"/>
            <a:ext cx="7953828" cy="461665"/>
          </a:xfrm>
          <a:prstGeom prst="rect">
            <a:avLst/>
          </a:prstGeom>
          <a:noFill/>
        </p:spPr>
        <p:txBody>
          <a:bodyPr wrap="square">
            <a:spAutoFit/>
          </a:bodyPr>
          <a:lstStyle/>
          <a:p>
            <a:r>
              <a:rPr lang="zh-CN" altLang="zh-CN" sz="2400" kern="100" dirty="0">
                <a:solidFill>
                  <a:srgbClr val="7030A0"/>
                </a:solidFill>
                <a:effectLst/>
                <a:latin typeface="微软雅黑" panose="020B0503020204020204" charset="-122"/>
                <a:ea typeface="微软雅黑" panose="020B0503020204020204" charset="-122"/>
                <a:cs typeface="Times New Roman" panose="02020603050405020304" pitchFamily="18" charset="0"/>
              </a:rPr>
              <a:t>搭</a:t>
            </a:r>
            <a:r>
              <a:rPr lang="zh-CN" altLang="zh-CN" kern="100" dirty="0">
                <a:latin typeface="微软雅黑" panose="020B0503020204020204" charset="-122"/>
                <a:ea typeface="微软雅黑" panose="020B0503020204020204" charset="-122"/>
                <a:cs typeface="Times New Roman" panose="02020603050405020304" pitchFamily="18" charset="0"/>
              </a:rPr>
              <a:t>建良好的沟通平台</a:t>
            </a:r>
            <a:r>
              <a:rPr lang="zh-CN" altLang="en-US" kern="100" dirty="0">
                <a:latin typeface="微软雅黑" panose="020B0503020204020204" charset="-122"/>
                <a:ea typeface="微软雅黑" panose="020B0503020204020204" charset="-122"/>
                <a:cs typeface="Times New Roman" panose="02020603050405020304" pitchFamily="18" charset="0"/>
              </a:rPr>
              <a:t>。</a:t>
            </a:r>
            <a:endParaRPr lang="zh-CN" altLang="en-US" kern="100" dirty="0">
              <a:latin typeface="微软雅黑" panose="020B0503020204020204" charset="-122"/>
              <a:ea typeface="微软雅黑" panose="020B0503020204020204" charset="-122"/>
              <a:cs typeface="Times New Roman" panose="02020603050405020304" pitchFamily="18" charset="0"/>
            </a:endParaRPr>
          </a:p>
        </p:txBody>
      </p:sp>
      <p:sp>
        <p:nvSpPr>
          <p:cNvPr id="29" name="文本框 28"/>
          <p:cNvSpPr txBox="1"/>
          <p:nvPr/>
        </p:nvSpPr>
        <p:spPr>
          <a:xfrm>
            <a:off x="1186009" y="3716590"/>
            <a:ext cx="5751487" cy="461665"/>
          </a:xfrm>
          <a:prstGeom prst="rect">
            <a:avLst/>
          </a:prstGeom>
          <a:noFill/>
        </p:spPr>
        <p:txBody>
          <a:bodyPr wrap="square">
            <a:spAutoFit/>
          </a:bodyPr>
          <a:lstStyle/>
          <a:p>
            <a:pPr lvl="0" algn="l">
              <a:tabLst>
                <a:tab pos="464820" algn="l"/>
              </a:tabLst>
            </a:pPr>
            <a:r>
              <a:rPr lang="zh-CN" altLang="zh-CN" sz="2400" kern="100" dirty="0">
                <a:solidFill>
                  <a:srgbClr val="7030A0"/>
                </a:solidFill>
                <a:latin typeface="微软雅黑" panose="020B0503020204020204" charset="-122"/>
                <a:ea typeface="微软雅黑" panose="020B0503020204020204" charset="-122"/>
                <a:cs typeface="Times New Roman" panose="02020603050405020304" pitchFamily="18" charset="0"/>
              </a:rPr>
              <a:t>关</a:t>
            </a:r>
            <a:r>
              <a:rPr lang="zh-CN" altLang="zh-CN" kern="100" dirty="0">
                <a:latin typeface="微软雅黑" panose="020B0503020204020204" charset="-122"/>
                <a:ea typeface="微软雅黑" panose="020B0503020204020204" charset="-122"/>
                <a:cs typeface="Times New Roman" panose="02020603050405020304" pitchFamily="18" charset="0"/>
              </a:rPr>
              <a:t>注家校联合，加强家庭教育。</a:t>
            </a:r>
            <a:endParaRPr lang="zh-CN" altLang="zh-CN" kern="100" dirty="0">
              <a:latin typeface="微软雅黑" panose="020B0503020204020204" charset="-122"/>
              <a:ea typeface="微软雅黑" panose="020B0503020204020204" charset="-122"/>
              <a:cs typeface="Times New Roman" panose="02020603050405020304" pitchFamily="18" charset="0"/>
            </a:endParaRPr>
          </a:p>
        </p:txBody>
      </p:sp>
      <p:grpSp>
        <p:nvGrpSpPr>
          <p:cNvPr id="4" name="Group 2"/>
          <p:cNvGrpSpPr/>
          <p:nvPr/>
        </p:nvGrpSpPr>
        <p:grpSpPr>
          <a:xfrm>
            <a:off x="10877167" y="6533230"/>
            <a:ext cx="680468" cy="144000"/>
            <a:chOff x="0" y="0"/>
            <a:chExt cx="1360936" cy="288000"/>
          </a:xfrm>
        </p:grpSpPr>
        <p:grpSp>
          <p:nvGrpSpPr>
            <p:cNvPr id="10" name="Group 3"/>
            <p:cNvGrpSpPr/>
            <p:nvPr/>
          </p:nvGrpSpPr>
          <p:grpSpPr>
            <a:xfrm>
              <a:off x="536468" y="0"/>
              <a:ext cx="288000" cy="288000"/>
              <a:chOff x="0" y="0"/>
              <a:chExt cx="288000" cy="288000"/>
            </a:xfrm>
          </p:grpSpPr>
          <p:sp>
            <p:nvSpPr>
              <p:cNvPr id="22" name="Freeform 4"/>
              <p:cNvSpPr/>
              <p:nvPr/>
            </p:nvSpPr>
            <p:spPr>
              <a:xfrm>
                <a:off x="0" y="0"/>
                <a:ext cx="288036" cy="288036"/>
              </a:xfrm>
              <a:custGeom>
                <a:avLst/>
                <a:gdLst/>
                <a:ahLst/>
                <a:cxnLst/>
                <a:rect l="l" t="t" r="r" b="b"/>
                <a:pathLst>
                  <a:path w="288036" h="288036">
                    <a:moveTo>
                      <a:pt x="288036" y="144018"/>
                    </a:moveTo>
                    <a:cubicBezTo>
                      <a:pt x="288036" y="64516"/>
                      <a:pt x="223520" y="0"/>
                      <a:pt x="144018" y="0"/>
                    </a:cubicBezTo>
                    <a:cubicBezTo>
                      <a:pt x="64516" y="0"/>
                      <a:pt x="0" y="64516"/>
                      <a:pt x="0" y="144018"/>
                    </a:cubicBezTo>
                    <a:cubicBezTo>
                      <a:pt x="0" y="223520"/>
                      <a:pt x="64516" y="288036"/>
                      <a:pt x="144018" y="288036"/>
                    </a:cubicBezTo>
                    <a:cubicBezTo>
                      <a:pt x="223520" y="288036"/>
                      <a:pt x="288036" y="223520"/>
                      <a:pt x="288036" y="144018"/>
                    </a:cubicBezTo>
                    <a:close/>
                  </a:path>
                </a:pathLst>
              </a:custGeom>
              <a:solidFill>
                <a:srgbClr val="B99ECA"/>
              </a:solidFill>
            </p:spPr>
          </p:sp>
        </p:grpSp>
        <p:grpSp>
          <p:nvGrpSpPr>
            <p:cNvPr id="13" name="Group 5"/>
            <p:cNvGrpSpPr/>
            <p:nvPr/>
          </p:nvGrpSpPr>
          <p:grpSpPr>
            <a:xfrm>
              <a:off x="0" y="0"/>
              <a:ext cx="288000" cy="288000"/>
              <a:chOff x="0" y="0"/>
              <a:chExt cx="288000" cy="288000"/>
            </a:xfrm>
          </p:grpSpPr>
          <p:sp>
            <p:nvSpPr>
              <p:cNvPr id="20" name="Freeform 6"/>
              <p:cNvSpPr/>
              <p:nvPr/>
            </p:nvSpPr>
            <p:spPr>
              <a:xfrm>
                <a:off x="0" y="0"/>
                <a:ext cx="288036" cy="288036"/>
              </a:xfrm>
              <a:custGeom>
                <a:avLst/>
                <a:gdLst/>
                <a:ahLst/>
                <a:cxnLst/>
                <a:rect l="l" t="t" r="r" b="b"/>
                <a:pathLst>
                  <a:path w="288036" h="288036">
                    <a:moveTo>
                      <a:pt x="288036" y="144018"/>
                    </a:moveTo>
                    <a:cubicBezTo>
                      <a:pt x="288036" y="64516"/>
                      <a:pt x="223520" y="0"/>
                      <a:pt x="144018" y="0"/>
                    </a:cubicBezTo>
                    <a:cubicBezTo>
                      <a:pt x="64516" y="0"/>
                      <a:pt x="0" y="64516"/>
                      <a:pt x="0" y="144018"/>
                    </a:cubicBezTo>
                    <a:cubicBezTo>
                      <a:pt x="0" y="223520"/>
                      <a:pt x="64516" y="288036"/>
                      <a:pt x="144018" y="288036"/>
                    </a:cubicBezTo>
                    <a:cubicBezTo>
                      <a:pt x="223520" y="288036"/>
                      <a:pt x="288036" y="223520"/>
                      <a:pt x="288036" y="144018"/>
                    </a:cubicBezTo>
                    <a:close/>
                  </a:path>
                </a:pathLst>
              </a:custGeom>
              <a:solidFill>
                <a:srgbClr val="7030A0"/>
              </a:solidFill>
            </p:spPr>
          </p:sp>
        </p:grpSp>
        <p:grpSp>
          <p:nvGrpSpPr>
            <p:cNvPr id="15" name="Group 7"/>
            <p:cNvGrpSpPr/>
            <p:nvPr/>
          </p:nvGrpSpPr>
          <p:grpSpPr>
            <a:xfrm>
              <a:off x="1072936" y="0"/>
              <a:ext cx="288000" cy="288000"/>
              <a:chOff x="0" y="0"/>
              <a:chExt cx="288000" cy="288000"/>
            </a:xfrm>
          </p:grpSpPr>
          <p:sp>
            <p:nvSpPr>
              <p:cNvPr id="18" name="Freeform 8"/>
              <p:cNvSpPr/>
              <p:nvPr/>
            </p:nvSpPr>
            <p:spPr>
              <a:xfrm>
                <a:off x="0" y="0"/>
                <a:ext cx="288036" cy="288036"/>
              </a:xfrm>
              <a:custGeom>
                <a:avLst/>
                <a:gdLst/>
                <a:ahLst/>
                <a:cxnLst/>
                <a:rect l="l" t="t" r="r" b="b"/>
                <a:pathLst>
                  <a:path w="288036" h="288036">
                    <a:moveTo>
                      <a:pt x="288036" y="144018"/>
                    </a:moveTo>
                    <a:cubicBezTo>
                      <a:pt x="288036" y="64516"/>
                      <a:pt x="223520" y="0"/>
                      <a:pt x="144018" y="0"/>
                    </a:cubicBezTo>
                    <a:cubicBezTo>
                      <a:pt x="64516" y="0"/>
                      <a:pt x="0" y="64516"/>
                      <a:pt x="0" y="144018"/>
                    </a:cubicBezTo>
                    <a:cubicBezTo>
                      <a:pt x="0" y="223520"/>
                      <a:pt x="64516" y="288036"/>
                      <a:pt x="144018" y="288036"/>
                    </a:cubicBezTo>
                    <a:cubicBezTo>
                      <a:pt x="223520" y="288036"/>
                      <a:pt x="288036" y="223520"/>
                      <a:pt x="288036" y="144018"/>
                    </a:cubicBezTo>
                    <a:close/>
                  </a:path>
                </a:pathLst>
              </a:custGeom>
              <a:solidFill>
                <a:srgbClr val="ADB1B0"/>
              </a:solidFill>
            </p:spPr>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9"/>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b="7273"/>
          <a:stretch>
            <a:fillRect/>
          </a:stretch>
        </p:blipFill>
        <p:spPr>
          <a:xfrm rot="5400000">
            <a:off x="1894166" y="2491829"/>
            <a:ext cx="2052910" cy="965408"/>
          </a:xfrm>
          <a:prstGeom prst="rect">
            <a:avLst/>
          </a:prstGeom>
        </p:spPr>
      </p:pic>
      <p:sp>
        <p:nvSpPr>
          <p:cNvPr id="7" name="Freeform 4"/>
          <p:cNvSpPr/>
          <p:nvPr/>
        </p:nvSpPr>
        <p:spPr>
          <a:xfrm>
            <a:off x="1730446" y="2631141"/>
            <a:ext cx="1190175" cy="433642"/>
          </a:xfrm>
          <a:custGeom>
            <a:avLst/>
            <a:gdLst/>
            <a:ahLst/>
            <a:cxnLst/>
            <a:rect l="l" t="t" r="r" b="b"/>
            <a:pathLst>
              <a:path w="812800" h="212222">
                <a:moveTo>
                  <a:pt x="25086" y="0"/>
                </a:moveTo>
                <a:lnTo>
                  <a:pt x="787714" y="0"/>
                </a:lnTo>
                <a:cubicBezTo>
                  <a:pt x="794367" y="0"/>
                  <a:pt x="800748" y="2643"/>
                  <a:pt x="805452" y="7348"/>
                </a:cubicBezTo>
                <a:cubicBezTo>
                  <a:pt x="810157" y="12052"/>
                  <a:pt x="812800" y="18433"/>
                  <a:pt x="812800" y="25086"/>
                </a:cubicBezTo>
                <a:lnTo>
                  <a:pt x="812800" y="187135"/>
                </a:lnTo>
                <a:cubicBezTo>
                  <a:pt x="812800" y="193788"/>
                  <a:pt x="810157" y="200169"/>
                  <a:pt x="805452" y="204874"/>
                </a:cubicBezTo>
                <a:cubicBezTo>
                  <a:pt x="800748" y="209578"/>
                  <a:pt x="794367" y="212222"/>
                  <a:pt x="787714" y="212222"/>
                </a:cubicBezTo>
                <a:lnTo>
                  <a:pt x="25086" y="212222"/>
                </a:lnTo>
                <a:cubicBezTo>
                  <a:pt x="18433" y="212222"/>
                  <a:pt x="12052" y="209578"/>
                  <a:pt x="7348" y="204874"/>
                </a:cubicBezTo>
                <a:cubicBezTo>
                  <a:pt x="2643" y="200169"/>
                  <a:pt x="0" y="193788"/>
                  <a:pt x="0" y="187135"/>
                </a:cubicBezTo>
                <a:lnTo>
                  <a:pt x="0" y="25086"/>
                </a:lnTo>
                <a:cubicBezTo>
                  <a:pt x="0" y="18433"/>
                  <a:pt x="2643" y="12052"/>
                  <a:pt x="7348" y="7348"/>
                </a:cubicBezTo>
                <a:cubicBezTo>
                  <a:pt x="12052" y="2643"/>
                  <a:pt x="18433" y="0"/>
                  <a:pt x="25086" y="0"/>
                </a:cubicBezTo>
                <a:close/>
              </a:path>
            </a:pathLst>
          </a:custGeom>
          <a:solidFill>
            <a:schemeClr val="bg2">
              <a:lumMod val="90000"/>
            </a:schemeClr>
          </a:solidFill>
          <a:ln>
            <a:noFill/>
          </a:ln>
        </p:spPr>
        <p:txBody>
          <a:bodyPr/>
          <a:lstStyle/>
          <a:p>
            <a:endParaRPr lang="zh-CN" altLang="en-US" dirty="0"/>
          </a:p>
        </p:txBody>
      </p:sp>
      <p:sp>
        <p:nvSpPr>
          <p:cNvPr id="2" name="标题 1"/>
          <p:cNvSpPr>
            <a:spLocks noGrp="1"/>
          </p:cNvSpPr>
          <p:nvPr>
            <p:ph type="title"/>
          </p:nvPr>
        </p:nvSpPr>
        <p:spPr/>
        <p:txBody>
          <a:bodyPr/>
          <a:lstStyle/>
          <a:p>
            <a:r>
              <a:rPr lang="zh-CN" altLang="en-US" sz="3200" dirty="0">
                <a:solidFill>
                  <a:srgbClr val="004AAD"/>
                </a:solidFill>
              </a:rPr>
              <a:t>制度方面</a:t>
            </a:r>
            <a:endParaRPr lang="zh-CN" altLang="en-US" sz="3200" dirty="0">
              <a:solidFill>
                <a:srgbClr val="004AAD"/>
              </a:solidFill>
            </a:endParaRPr>
          </a:p>
        </p:txBody>
      </p:sp>
      <p:grpSp>
        <p:nvGrpSpPr>
          <p:cNvPr id="6" name="îśľiḋe"/>
          <p:cNvGrpSpPr/>
          <p:nvPr/>
        </p:nvGrpSpPr>
        <p:grpSpPr>
          <a:xfrm>
            <a:off x="-615315" y="-575945"/>
            <a:ext cx="1463675" cy="1462405"/>
            <a:chOff x="8018441" y="4769176"/>
            <a:chExt cx="1795463" cy="1793875"/>
          </a:xfrm>
          <a:solidFill>
            <a:schemeClr val="bg1">
              <a:lumMod val="75000"/>
            </a:schemeClr>
          </a:solidFill>
        </p:grpSpPr>
        <p:sp>
          <p:nvSpPr>
            <p:cNvPr id="35" name="iŝ1íḋè"/>
            <p:cNvSpPr/>
            <p:nvPr/>
          </p:nvSpPr>
          <p:spPr bwMode="auto">
            <a:xfrm flipH="1">
              <a:off x="8018441" y="4769176"/>
              <a:ext cx="1795463" cy="1793875"/>
            </a:xfrm>
            <a:custGeom>
              <a:avLst/>
              <a:gdLst>
                <a:gd name="T0" fmla="*/ 841 w 841"/>
                <a:gd name="T1" fmla="*/ 440 h 840"/>
                <a:gd name="T2" fmla="*/ 769 w 841"/>
                <a:gd name="T3" fmla="*/ 369 h 840"/>
                <a:gd name="T4" fmla="*/ 819 w 841"/>
                <a:gd name="T5" fmla="*/ 280 h 840"/>
                <a:gd name="T6" fmla="*/ 721 w 841"/>
                <a:gd name="T7" fmla="*/ 238 h 840"/>
                <a:gd name="T8" fmla="*/ 732 w 841"/>
                <a:gd name="T9" fmla="*/ 137 h 840"/>
                <a:gd name="T10" fmla="*/ 630 w 841"/>
                <a:gd name="T11" fmla="*/ 138 h 840"/>
                <a:gd name="T12" fmla="*/ 603 w 841"/>
                <a:gd name="T13" fmla="*/ 41 h 840"/>
                <a:gd name="T14" fmla="*/ 504 w 841"/>
                <a:gd name="T15" fmla="*/ 79 h 840"/>
                <a:gd name="T16" fmla="*/ 441 w 841"/>
                <a:gd name="T17" fmla="*/ 0 h 840"/>
                <a:gd name="T18" fmla="*/ 370 w 841"/>
                <a:gd name="T19" fmla="*/ 72 h 840"/>
                <a:gd name="T20" fmla="*/ 280 w 841"/>
                <a:gd name="T21" fmla="*/ 22 h 840"/>
                <a:gd name="T22" fmla="*/ 238 w 841"/>
                <a:gd name="T23" fmla="*/ 119 h 840"/>
                <a:gd name="T24" fmla="*/ 138 w 841"/>
                <a:gd name="T25" fmla="*/ 109 h 840"/>
                <a:gd name="T26" fmla="*/ 139 w 841"/>
                <a:gd name="T27" fmla="*/ 210 h 840"/>
                <a:gd name="T28" fmla="*/ 41 w 841"/>
                <a:gd name="T29" fmla="*/ 238 h 840"/>
                <a:gd name="T30" fmla="*/ 79 w 841"/>
                <a:gd name="T31" fmla="*/ 336 h 840"/>
                <a:gd name="T32" fmla="*/ 0 w 841"/>
                <a:gd name="T33" fmla="*/ 400 h 840"/>
                <a:gd name="T34" fmla="*/ 73 w 841"/>
                <a:gd name="T35" fmla="*/ 471 h 840"/>
                <a:gd name="T36" fmla="*/ 23 w 841"/>
                <a:gd name="T37" fmla="*/ 560 h 840"/>
                <a:gd name="T38" fmla="*/ 120 w 841"/>
                <a:gd name="T39" fmla="*/ 603 h 840"/>
                <a:gd name="T40" fmla="*/ 110 w 841"/>
                <a:gd name="T41" fmla="*/ 703 h 840"/>
                <a:gd name="T42" fmla="*/ 211 w 841"/>
                <a:gd name="T43" fmla="*/ 702 h 840"/>
                <a:gd name="T44" fmla="*/ 239 w 841"/>
                <a:gd name="T45" fmla="*/ 799 h 840"/>
                <a:gd name="T46" fmla="*/ 337 w 841"/>
                <a:gd name="T47" fmla="*/ 761 h 840"/>
                <a:gd name="T48" fmla="*/ 401 w 841"/>
                <a:gd name="T49" fmla="*/ 840 h 840"/>
                <a:gd name="T50" fmla="*/ 472 w 841"/>
                <a:gd name="T51" fmla="*/ 768 h 840"/>
                <a:gd name="T52" fmla="*/ 561 w 841"/>
                <a:gd name="T53" fmla="*/ 818 h 840"/>
                <a:gd name="T54" fmla="*/ 603 w 841"/>
                <a:gd name="T55" fmla="*/ 721 h 840"/>
                <a:gd name="T56" fmla="*/ 704 w 841"/>
                <a:gd name="T57" fmla="*/ 731 h 840"/>
                <a:gd name="T58" fmla="*/ 703 w 841"/>
                <a:gd name="T59" fmla="*/ 630 h 840"/>
                <a:gd name="T60" fmla="*/ 800 w 841"/>
                <a:gd name="T61" fmla="*/ 602 h 840"/>
                <a:gd name="T62" fmla="*/ 762 w 841"/>
                <a:gd name="T63" fmla="*/ 504 h 840"/>
                <a:gd name="T64" fmla="*/ 835 w 841"/>
                <a:gd name="T65" fmla="*/ 493 h 840"/>
                <a:gd name="T66" fmla="*/ 160 w 841"/>
                <a:gd name="T67" fmla="*/ 493 h 840"/>
                <a:gd name="T68" fmla="*/ 681 w 841"/>
                <a:gd name="T69" fmla="*/ 347 h 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1" h="840">
                  <a:moveTo>
                    <a:pt x="835" y="493"/>
                  </a:moveTo>
                  <a:cubicBezTo>
                    <a:pt x="841" y="440"/>
                    <a:pt x="841" y="440"/>
                    <a:pt x="841" y="440"/>
                  </a:cubicBezTo>
                  <a:cubicBezTo>
                    <a:pt x="773" y="414"/>
                    <a:pt x="773" y="414"/>
                    <a:pt x="773" y="414"/>
                  </a:cubicBezTo>
                  <a:cubicBezTo>
                    <a:pt x="772" y="399"/>
                    <a:pt x="771" y="384"/>
                    <a:pt x="769" y="369"/>
                  </a:cubicBezTo>
                  <a:cubicBezTo>
                    <a:pt x="833" y="331"/>
                    <a:pt x="833" y="331"/>
                    <a:pt x="833" y="331"/>
                  </a:cubicBezTo>
                  <a:cubicBezTo>
                    <a:pt x="819" y="280"/>
                    <a:pt x="819" y="280"/>
                    <a:pt x="819" y="280"/>
                  </a:cubicBezTo>
                  <a:cubicBezTo>
                    <a:pt x="744" y="282"/>
                    <a:pt x="744" y="282"/>
                    <a:pt x="744" y="282"/>
                  </a:cubicBezTo>
                  <a:cubicBezTo>
                    <a:pt x="738" y="267"/>
                    <a:pt x="730" y="252"/>
                    <a:pt x="721" y="238"/>
                  </a:cubicBezTo>
                  <a:cubicBezTo>
                    <a:pt x="766" y="179"/>
                    <a:pt x="766" y="179"/>
                    <a:pt x="766" y="179"/>
                  </a:cubicBezTo>
                  <a:cubicBezTo>
                    <a:pt x="732" y="137"/>
                    <a:pt x="732" y="137"/>
                    <a:pt x="732" y="137"/>
                  </a:cubicBezTo>
                  <a:cubicBezTo>
                    <a:pt x="665" y="167"/>
                    <a:pt x="665" y="167"/>
                    <a:pt x="665" y="167"/>
                  </a:cubicBezTo>
                  <a:cubicBezTo>
                    <a:pt x="654" y="157"/>
                    <a:pt x="643" y="147"/>
                    <a:pt x="630" y="138"/>
                  </a:cubicBezTo>
                  <a:cubicBezTo>
                    <a:pt x="649" y="67"/>
                    <a:pt x="649" y="67"/>
                    <a:pt x="649" y="67"/>
                  </a:cubicBezTo>
                  <a:cubicBezTo>
                    <a:pt x="603" y="41"/>
                    <a:pt x="603" y="41"/>
                    <a:pt x="603" y="41"/>
                  </a:cubicBezTo>
                  <a:cubicBezTo>
                    <a:pt x="551" y="94"/>
                    <a:pt x="551" y="94"/>
                    <a:pt x="551" y="94"/>
                  </a:cubicBezTo>
                  <a:cubicBezTo>
                    <a:pt x="536" y="88"/>
                    <a:pt x="521" y="83"/>
                    <a:pt x="504" y="79"/>
                  </a:cubicBezTo>
                  <a:cubicBezTo>
                    <a:pt x="494" y="6"/>
                    <a:pt x="494" y="6"/>
                    <a:pt x="494" y="6"/>
                  </a:cubicBezTo>
                  <a:cubicBezTo>
                    <a:pt x="441" y="0"/>
                    <a:pt x="441" y="0"/>
                    <a:pt x="441" y="0"/>
                  </a:cubicBezTo>
                  <a:cubicBezTo>
                    <a:pt x="414" y="69"/>
                    <a:pt x="414" y="69"/>
                    <a:pt x="414" y="69"/>
                  </a:cubicBezTo>
                  <a:cubicBezTo>
                    <a:pt x="400" y="69"/>
                    <a:pt x="385" y="70"/>
                    <a:pt x="370" y="72"/>
                  </a:cubicBezTo>
                  <a:cubicBezTo>
                    <a:pt x="332" y="8"/>
                    <a:pt x="332" y="8"/>
                    <a:pt x="332" y="8"/>
                  </a:cubicBezTo>
                  <a:cubicBezTo>
                    <a:pt x="280" y="22"/>
                    <a:pt x="280" y="22"/>
                    <a:pt x="280" y="22"/>
                  </a:cubicBezTo>
                  <a:cubicBezTo>
                    <a:pt x="282" y="97"/>
                    <a:pt x="282" y="97"/>
                    <a:pt x="282" y="97"/>
                  </a:cubicBezTo>
                  <a:cubicBezTo>
                    <a:pt x="267" y="104"/>
                    <a:pt x="253" y="111"/>
                    <a:pt x="238" y="119"/>
                  </a:cubicBezTo>
                  <a:cubicBezTo>
                    <a:pt x="179" y="76"/>
                    <a:pt x="179" y="76"/>
                    <a:pt x="179" y="76"/>
                  </a:cubicBezTo>
                  <a:cubicBezTo>
                    <a:pt x="138" y="109"/>
                    <a:pt x="138" y="109"/>
                    <a:pt x="138" y="109"/>
                  </a:cubicBezTo>
                  <a:cubicBezTo>
                    <a:pt x="168" y="176"/>
                    <a:pt x="168" y="176"/>
                    <a:pt x="168" y="176"/>
                  </a:cubicBezTo>
                  <a:cubicBezTo>
                    <a:pt x="157" y="187"/>
                    <a:pt x="147" y="198"/>
                    <a:pt x="139" y="210"/>
                  </a:cubicBezTo>
                  <a:cubicBezTo>
                    <a:pt x="68" y="192"/>
                    <a:pt x="68" y="192"/>
                    <a:pt x="68" y="192"/>
                  </a:cubicBezTo>
                  <a:cubicBezTo>
                    <a:pt x="41" y="238"/>
                    <a:pt x="41" y="238"/>
                    <a:pt x="41" y="238"/>
                  </a:cubicBezTo>
                  <a:cubicBezTo>
                    <a:pt x="94" y="289"/>
                    <a:pt x="94" y="289"/>
                    <a:pt x="94" y="289"/>
                  </a:cubicBezTo>
                  <a:cubicBezTo>
                    <a:pt x="88" y="305"/>
                    <a:pt x="83" y="320"/>
                    <a:pt x="79" y="336"/>
                  </a:cubicBezTo>
                  <a:cubicBezTo>
                    <a:pt x="6" y="347"/>
                    <a:pt x="6" y="347"/>
                    <a:pt x="6" y="347"/>
                  </a:cubicBezTo>
                  <a:cubicBezTo>
                    <a:pt x="0" y="400"/>
                    <a:pt x="0" y="400"/>
                    <a:pt x="0" y="400"/>
                  </a:cubicBezTo>
                  <a:cubicBezTo>
                    <a:pt x="69" y="426"/>
                    <a:pt x="69" y="426"/>
                    <a:pt x="69" y="426"/>
                  </a:cubicBezTo>
                  <a:cubicBezTo>
                    <a:pt x="69" y="441"/>
                    <a:pt x="71" y="456"/>
                    <a:pt x="73" y="471"/>
                  </a:cubicBezTo>
                  <a:cubicBezTo>
                    <a:pt x="8" y="509"/>
                    <a:pt x="8" y="509"/>
                    <a:pt x="8" y="509"/>
                  </a:cubicBezTo>
                  <a:cubicBezTo>
                    <a:pt x="23" y="560"/>
                    <a:pt x="23" y="560"/>
                    <a:pt x="23" y="560"/>
                  </a:cubicBezTo>
                  <a:cubicBezTo>
                    <a:pt x="97" y="558"/>
                    <a:pt x="97" y="558"/>
                    <a:pt x="97" y="558"/>
                  </a:cubicBezTo>
                  <a:cubicBezTo>
                    <a:pt x="104" y="574"/>
                    <a:pt x="111" y="588"/>
                    <a:pt x="120" y="603"/>
                  </a:cubicBezTo>
                  <a:cubicBezTo>
                    <a:pt x="76" y="661"/>
                    <a:pt x="76" y="661"/>
                    <a:pt x="76" y="661"/>
                  </a:cubicBezTo>
                  <a:cubicBezTo>
                    <a:pt x="110" y="703"/>
                    <a:pt x="110" y="703"/>
                    <a:pt x="110" y="703"/>
                  </a:cubicBezTo>
                  <a:cubicBezTo>
                    <a:pt x="177" y="673"/>
                    <a:pt x="177" y="673"/>
                    <a:pt x="177" y="673"/>
                  </a:cubicBezTo>
                  <a:cubicBezTo>
                    <a:pt x="188" y="683"/>
                    <a:pt x="199" y="693"/>
                    <a:pt x="211" y="702"/>
                  </a:cubicBezTo>
                  <a:cubicBezTo>
                    <a:pt x="192" y="773"/>
                    <a:pt x="192" y="773"/>
                    <a:pt x="192" y="773"/>
                  </a:cubicBezTo>
                  <a:cubicBezTo>
                    <a:pt x="239" y="799"/>
                    <a:pt x="239" y="799"/>
                    <a:pt x="239" y="799"/>
                  </a:cubicBezTo>
                  <a:cubicBezTo>
                    <a:pt x="290" y="746"/>
                    <a:pt x="290" y="746"/>
                    <a:pt x="290" y="746"/>
                  </a:cubicBezTo>
                  <a:cubicBezTo>
                    <a:pt x="305" y="752"/>
                    <a:pt x="321" y="757"/>
                    <a:pt x="337" y="761"/>
                  </a:cubicBezTo>
                  <a:cubicBezTo>
                    <a:pt x="348" y="834"/>
                    <a:pt x="348" y="834"/>
                    <a:pt x="348" y="834"/>
                  </a:cubicBezTo>
                  <a:cubicBezTo>
                    <a:pt x="401" y="840"/>
                    <a:pt x="401" y="840"/>
                    <a:pt x="401" y="840"/>
                  </a:cubicBezTo>
                  <a:cubicBezTo>
                    <a:pt x="427" y="772"/>
                    <a:pt x="427" y="772"/>
                    <a:pt x="427" y="772"/>
                  </a:cubicBezTo>
                  <a:cubicBezTo>
                    <a:pt x="442" y="771"/>
                    <a:pt x="457" y="770"/>
                    <a:pt x="472" y="768"/>
                  </a:cubicBezTo>
                  <a:cubicBezTo>
                    <a:pt x="509" y="832"/>
                    <a:pt x="509" y="832"/>
                    <a:pt x="509" y="832"/>
                  </a:cubicBezTo>
                  <a:cubicBezTo>
                    <a:pt x="561" y="818"/>
                    <a:pt x="561" y="818"/>
                    <a:pt x="561" y="818"/>
                  </a:cubicBezTo>
                  <a:cubicBezTo>
                    <a:pt x="559" y="743"/>
                    <a:pt x="559" y="743"/>
                    <a:pt x="559" y="743"/>
                  </a:cubicBezTo>
                  <a:cubicBezTo>
                    <a:pt x="574" y="737"/>
                    <a:pt x="589" y="729"/>
                    <a:pt x="603" y="721"/>
                  </a:cubicBezTo>
                  <a:cubicBezTo>
                    <a:pt x="662" y="765"/>
                    <a:pt x="662" y="765"/>
                    <a:pt x="662" y="765"/>
                  </a:cubicBezTo>
                  <a:cubicBezTo>
                    <a:pt x="704" y="731"/>
                    <a:pt x="704" y="731"/>
                    <a:pt x="704" y="731"/>
                  </a:cubicBezTo>
                  <a:cubicBezTo>
                    <a:pt x="674" y="664"/>
                    <a:pt x="674" y="664"/>
                    <a:pt x="674" y="664"/>
                  </a:cubicBezTo>
                  <a:cubicBezTo>
                    <a:pt x="684" y="653"/>
                    <a:pt x="694" y="642"/>
                    <a:pt x="703" y="630"/>
                  </a:cubicBezTo>
                  <a:cubicBezTo>
                    <a:pt x="774" y="648"/>
                    <a:pt x="774" y="648"/>
                    <a:pt x="774" y="648"/>
                  </a:cubicBezTo>
                  <a:cubicBezTo>
                    <a:pt x="800" y="602"/>
                    <a:pt x="800" y="602"/>
                    <a:pt x="800" y="602"/>
                  </a:cubicBezTo>
                  <a:cubicBezTo>
                    <a:pt x="747" y="551"/>
                    <a:pt x="747" y="551"/>
                    <a:pt x="747" y="551"/>
                  </a:cubicBezTo>
                  <a:cubicBezTo>
                    <a:pt x="753" y="535"/>
                    <a:pt x="758" y="520"/>
                    <a:pt x="762" y="504"/>
                  </a:cubicBezTo>
                  <a:cubicBezTo>
                    <a:pt x="835" y="493"/>
                    <a:pt x="835" y="493"/>
                    <a:pt x="835" y="493"/>
                  </a:cubicBezTo>
                  <a:cubicBezTo>
                    <a:pt x="835" y="493"/>
                    <a:pt x="835" y="493"/>
                    <a:pt x="835" y="493"/>
                  </a:cubicBezTo>
                  <a:close/>
                  <a:moveTo>
                    <a:pt x="494" y="680"/>
                  </a:moveTo>
                  <a:cubicBezTo>
                    <a:pt x="350" y="721"/>
                    <a:pt x="201" y="637"/>
                    <a:pt x="160" y="493"/>
                  </a:cubicBezTo>
                  <a:cubicBezTo>
                    <a:pt x="120" y="350"/>
                    <a:pt x="204" y="200"/>
                    <a:pt x="347" y="160"/>
                  </a:cubicBezTo>
                  <a:cubicBezTo>
                    <a:pt x="491" y="119"/>
                    <a:pt x="640" y="203"/>
                    <a:pt x="681" y="347"/>
                  </a:cubicBezTo>
                  <a:cubicBezTo>
                    <a:pt x="722" y="490"/>
                    <a:pt x="638" y="640"/>
                    <a:pt x="494" y="68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6" name="îşľíḑè"/>
            <p:cNvSpPr/>
            <p:nvPr/>
          </p:nvSpPr>
          <p:spPr bwMode="auto">
            <a:xfrm flipH="1">
              <a:off x="8513741" y="5264476"/>
              <a:ext cx="804863" cy="803275"/>
            </a:xfrm>
            <a:custGeom>
              <a:avLst/>
              <a:gdLst>
                <a:gd name="T0" fmla="*/ 189 w 377"/>
                <a:gd name="T1" fmla="*/ 376 h 376"/>
                <a:gd name="T2" fmla="*/ 0 w 377"/>
                <a:gd name="T3" fmla="*/ 188 h 376"/>
                <a:gd name="T4" fmla="*/ 189 w 377"/>
                <a:gd name="T5" fmla="*/ 0 h 376"/>
                <a:gd name="T6" fmla="*/ 377 w 377"/>
                <a:gd name="T7" fmla="*/ 188 h 376"/>
                <a:gd name="T8" fmla="*/ 189 w 377"/>
                <a:gd name="T9" fmla="*/ 376 h 376"/>
                <a:gd name="T10" fmla="*/ 189 w 377"/>
                <a:gd name="T11" fmla="*/ 105 h 376"/>
                <a:gd name="T12" fmla="*/ 106 w 377"/>
                <a:gd name="T13" fmla="*/ 188 h 376"/>
                <a:gd name="T14" fmla="*/ 189 w 377"/>
                <a:gd name="T15" fmla="*/ 271 h 376"/>
                <a:gd name="T16" fmla="*/ 272 w 377"/>
                <a:gd name="T17" fmla="*/ 188 h 376"/>
                <a:gd name="T18" fmla="*/ 189 w 377"/>
                <a:gd name="T19" fmla="*/ 10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7" h="376">
                  <a:moveTo>
                    <a:pt x="189" y="376"/>
                  </a:moveTo>
                  <a:cubicBezTo>
                    <a:pt x="85" y="376"/>
                    <a:pt x="0" y="292"/>
                    <a:pt x="0" y="188"/>
                  </a:cubicBezTo>
                  <a:cubicBezTo>
                    <a:pt x="0" y="84"/>
                    <a:pt x="85" y="0"/>
                    <a:pt x="189" y="0"/>
                  </a:cubicBezTo>
                  <a:cubicBezTo>
                    <a:pt x="293" y="0"/>
                    <a:pt x="377" y="84"/>
                    <a:pt x="377" y="188"/>
                  </a:cubicBezTo>
                  <a:cubicBezTo>
                    <a:pt x="377" y="292"/>
                    <a:pt x="293" y="376"/>
                    <a:pt x="189" y="376"/>
                  </a:cubicBezTo>
                  <a:close/>
                  <a:moveTo>
                    <a:pt x="189" y="105"/>
                  </a:moveTo>
                  <a:cubicBezTo>
                    <a:pt x="143" y="105"/>
                    <a:pt x="106" y="142"/>
                    <a:pt x="106" y="188"/>
                  </a:cubicBezTo>
                  <a:cubicBezTo>
                    <a:pt x="106" y="234"/>
                    <a:pt x="143" y="271"/>
                    <a:pt x="189" y="271"/>
                  </a:cubicBezTo>
                  <a:cubicBezTo>
                    <a:pt x="235" y="271"/>
                    <a:pt x="272" y="234"/>
                    <a:pt x="272" y="188"/>
                  </a:cubicBezTo>
                  <a:cubicBezTo>
                    <a:pt x="272" y="142"/>
                    <a:pt x="235" y="105"/>
                    <a:pt x="189"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3" name="Group 2"/>
          <p:cNvGrpSpPr/>
          <p:nvPr/>
        </p:nvGrpSpPr>
        <p:grpSpPr>
          <a:xfrm>
            <a:off x="10877167" y="6533230"/>
            <a:ext cx="680468" cy="144000"/>
            <a:chOff x="0" y="0"/>
            <a:chExt cx="1360936" cy="288000"/>
          </a:xfrm>
          <a:solidFill>
            <a:srgbClr val="9AB7E2"/>
          </a:solidFill>
        </p:grpSpPr>
        <p:grpSp>
          <p:nvGrpSpPr>
            <p:cNvPr id="5" name="Group 3"/>
            <p:cNvGrpSpPr/>
            <p:nvPr/>
          </p:nvGrpSpPr>
          <p:grpSpPr>
            <a:xfrm>
              <a:off x="536468" y="0"/>
              <a:ext cx="288000" cy="288000"/>
              <a:chOff x="0" y="0"/>
              <a:chExt cx="288000" cy="288000"/>
            </a:xfrm>
            <a:grpFill/>
          </p:grpSpPr>
          <p:sp>
            <p:nvSpPr>
              <p:cNvPr id="16" name="Freeform 4"/>
              <p:cNvSpPr/>
              <p:nvPr/>
            </p:nvSpPr>
            <p:spPr>
              <a:xfrm>
                <a:off x="0" y="0"/>
                <a:ext cx="288036" cy="288036"/>
              </a:xfrm>
              <a:custGeom>
                <a:avLst/>
                <a:gdLst/>
                <a:ahLst/>
                <a:cxnLst/>
                <a:rect l="l" t="t" r="r" b="b"/>
                <a:pathLst>
                  <a:path w="288036" h="288036">
                    <a:moveTo>
                      <a:pt x="288036" y="144018"/>
                    </a:moveTo>
                    <a:cubicBezTo>
                      <a:pt x="288036" y="64516"/>
                      <a:pt x="223520" y="0"/>
                      <a:pt x="144018" y="0"/>
                    </a:cubicBezTo>
                    <a:cubicBezTo>
                      <a:pt x="64516" y="0"/>
                      <a:pt x="0" y="64516"/>
                      <a:pt x="0" y="144018"/>
                    </a:cubicBezTo>
                    <a:cubicBezTo>
                      <a:pt x="0" y="223520"/>
                      <a:pt x="64516" y="288036"/>
                      <a:pt x="144018" y="288036"/>
                    </a:cubicBezTo>
                    <a:cubicBezTo>
                      <a:pt x="223520" y="288036"/>
                      <a:pt x="288036" y="223520"/>
                      <a:pt x="288036" y="144018"/>
                    </a:cubicBezTo>
                    <a:close/>
                  </a:path>
                </a:pathLst>
              </a:custGeom>
              <a:grpFill/>
            </p:spPr>
          </p:sp>
        </p:grpSp>
        <p:grpSp>
          <p:nvGrpSpPr>
            <p:cNvPr id="8" name="Group 5"/>
            <p:cNvGrpSpPr/>
            <p:nvPr/>
          </p:nvGrpSpPr>
          <p:grpSpPr>
            <a:xfrm>
              <a:off x="0" y="0"/>
              <a:ext cx="288000" cy="288000"/>
              <a:chOff x="0" y="0"/>
              <a:chExt cx="288000" cy="288000"/>
            </a:xfrm>
            <a:grpFill/>
          </p:grpSpPr>
          <p:sp>
            <p:nvSpPr>
              <p:cNvPr id="15" name="Freeform 6"/>
              <p:cNvSpPr/>
              <p:nvPr/>
            </p:nvSpPr>
            <p:spPr>
              <a:xfrm>
                <a:off x="0" y="0"/>
                <a:ext cx="288036" cy="288036"/>
              </a:xfrm>
              <a:custGeom>
                <a:avLst/>
                <a:gdLst/>
                <a:ahLst/>
                <a:cxnLst/>
                <a:rect l="l" t="t" r="r" b="b"/>
                <a:pathLst>
                  <a:path w="288036" h="288036">
                    <a:moveTo>
                      <a:pt x="288036" y="144018"/>
                    </a:moveTo>
                    <a:cubicBezTo>
                      <a:pt x="288036" y="64516"/>
                      <a:pt x="223520" y="0"/>
                      <a:pt x="144018" y="0"/>
                    </a:cubicBezTo>
                    <a:cubicBezTo>
                      <a:pt x="64516" y="0"/>
                      <a:pt x="0" y="64516"/>
                      <a:pt x="0" y="144018"/>
                    </a:cubicBezTo>
                    <a:cubicBezTo>
                      <a:pt x="0" y="223520"/>
                      <a:pt x="64516" y="288036"/>
                      <a:pt x="144018" y="288036"/>
                    </a:cubicBezTo>
                    <a:cubicBezTo>
                      <a:pt x="223520" y="288036"/>
                      <a:pt x="288036" y="223520"/>
                      <a:pt x="288036" y="144018"/>
                    </a:cubicBezTo>
                    <a:close/>
                  </a:path>
                </a:pathLst>
              </a:custGeom>
              <a:solidFill>
                <a:srgbClr val="004AAD"/>
              </a:solidFill>
            </p:spPr>
          </p:sp>
        </p:grpSp>
        <p:grpSp>
          <p:nvGrpSpPr>
            <p:cNvPr id="9" name="Group 7"/>
            <p:cNvGrpSpPr/>
            <p:nvPr/>
          </p:nvGrpSpPr>
          <p:grpSpPr>
            <a:xfrm>
              <a:off x="1072936" y="0"/>
              <a:ext cx="288000" cy="288000"/>
              <a:chOff x="0" y="0"/>
              <a:chExt cx="288000" cy="288000"/>
            </a:xfrm>
            <a:grpFill/>
          </p:grpSpPr>
          <p:sp>
            <p:nvSpPr>
              <p:cNvPr id="14" name="Freeform 8"/>
              <p:cNvSpPr/>
              <p:nvPr/>
            </p:nvSpPr>
            <p:spPr>
              <a:xfrm>
                <a:off x="0" y="0"/>
                <a:ext cx="288036" cy="288036"/>
              </a:xfrm>
              <a:custGeom>
                <a:avLst/>
                <a:gdLst/>
                <a:ahLst/>
                <a:cxnLst/>
                <a:rect l="l" t="t" r="r" b="b"/>
                <a:pathLst>
                  <a:path w="288036" h="288036">
                    <a:moveTo>
                      <a:pt x="288036" y="144018"/>
                    </a:moveTo>
                    <a:cubicBezTo>
                      <a:pt x="288036" y="64516"/>
                      <a:pt x="223520" y="0"/>
                      <a:pt x="144018" y="0"/>
                    </a:cubicBezTo>
                    <a:cubicBezTo>
                      <a:pt x="64516" y="0"/>
                      <a:pt x="0" y="64516"/>
                      <a:pt x="0" y="144018"/>
                    </a:cubicBezTo>
                    <a:cubicBezTo>
                      <a:pt x="0" y="223520"/>
                      <a:pt x="64516" y="288036"/>
                      <a:pt x="144018" y="288036"/>
                    </a:cubicBezTo>
                    <a:cubicBezTo>
                      <a:pt x="223520" y="288036"/>
                      <a:pt x="288036" y="223520"/>
                      <a:pt x="288036" y="144018"/>
                    </a:cubicBezTo>
                    <a:close/>
                  </a:path>
                </a:pathLst>
              </a:custGeom>
              <a:solidFill>
                <a:schemeClr val="bg2">
                  <a:lumMod val="90000"/>
                </a:schemeClr>
              </a:solidFill>
            </p:spPr>
          </p:sp>
        </p:grpSp>
      </p:grpSp>
      <p:grpSp>
        <p:nvGrpSpPr>
          <p:cNvPr id="17" name="Group 9"/>
          <p:cNvGrpSpPr/>
          <p:nvPr/>
        </p:nvGrpSpPr>
        <p:grpSpPr>
          <a:xfrm rot="5400000">
            <a:off x="5362239" y="2458205"/>
            <a:ext cx="1467522" cy="2522840"/>
            <a:chOff x="0" y="0"/>
            <a:chExt cx="2935044" cy="5045680"/>
          </a:xfrm>
          <a:solidFill>
            <a:srgbClr val="9AB7E2"/>
          </a:solidFill>
        </p:grpSpPr>
        <p:sp>
          <p:nvSpPr>
            <p:cNvPr id="18" name="Freeform 10"/>
            <p:cNvSpPr/>
            <p:nvPr/>
          </p:nvSpPr>
          <p:spPr>
            <a:xfrm>
              <a:off x="0" y="0"/>
              <a:ext cx="2935097" cy="5045710"/>
            </a:xfrm>
            <a:custGeom>
              <a:avLst/>
              <a:gdLst/>
              <a:ahLst/>
              <a:cxnLst/>
              <a:rect l="l" t="t" r="r" b="b"/>
              <a:pathLst>
                <a:path w="2935097" h="5045710">
                  <a:moveTo>
                    <a:pt x="0" y="0"/>
                  </a:moveTo>
                  <a:lnTo>
                    <a:pt x="2935097" y="0"/>
                  </a:lnTo>
                  <a:lnTo>
                    <a:pt x="2935097" y="5045710"/>
                  </a:lnTo>
                  <a:lnTo>
                    <a:pt x="0" y="5045710"/>
                  </a:lnTo>
                  <a:close/>
                </a:path>
              </a:pathLst>
            </a:custGeom>
            <a:grpFill/>
          </p:spPr>
          <p:txBody>
            <a:bodyPr/>
            <a:lstStyle/>
            <a:p>
              <a:endParaRPr lang="zh-CN" altLang="en-US" dirty="0"/>
            </a:p>
          </p:txBody>
        </p:sp>
      </p:grpSp>
      <p:grpSp>
        <p:nvGrpSpPr>
          <p:cNvPr id="19" name="Group 11"/>
          <p:cNvGrpSpPr/>
          <p:nvPr/>
        </p:nvGrpSpPr>
        <p:grpSpPr>
          <a:xfrm>
            <a:off x="5879164" y="2757712"/>
            <a:ext cx="433672" cy="433672"/>
            <a:chOff x="0" y="0"/>
            <a:chExt cx="867344" cy="867344"/>
          </a:xfrm>
          <a:solidFill>
            <a:srgbClr val="004AAD"/>
          </a:solidFill>
        </p:grpSpPr>
        <p:sp>
          <p:nvSpPr>
            <p:cNvPr id="20" name="Freeform 12"/>
            <p:cNvSpPr/>
            <p:nvPr/>
          </p:nvSpPr>
          <p:spPr>
            <a:xfrm>
              <a:off x="0" y="0"/>
              <a:ext cx="867283" cy="867283"/>
            </a:xfrm>
            <a:custGeom>
              <a:avLst/>
              <a:gdLst/>
              <a:ahLst/>
              <a:cxnLst/>
              <a:rect l="l" t="t" r="r" b="b"/>
              <a:pathLst>
                <a:path w="867283" h="867283">
                  <a:moveTo>
                    <a:pt x="0" y="433705"/>
                  </a:moveTo>
                  <a:cubicBezTo>
                    <a:pt x="0" y="194183"/>
                    <a:pt x="194183" y="0"/>
                    <a:pt x="433705" y="0"/>
                  </a:cubicBezTo>
                  <a:cubicBezTo>
                    <a:pt x="673227" y="0"/>
                    <a:pt x="867283" y="194183"/>
                    <a:pt x="867283" y="433705"/>
                  </a:cubicBezTo>
                  <a:cubicBezTo>
                    <a:pt x="867283" y="673227"/>
                    <a:pt x="673227" y="867283"/>
                    <a:pt x="433705" y="867283"/>
                  </a:cubicBezTo>
                  <a:cubicBezTo>
                    <a:pt x="194183" y="867283"/>
                    <a:pt x="0" y="673227"/>
                    <a:pt x="0" y="433705"/>
                  </a:cubicBezTo>
                  <a:close/>
                </a:path>
              </a:pathLst>
            </a:custGeom>
            <a:grpFill/>
          </p:spPr>
        </p:sp>
      </p:grpSp>
      <p:sp>
        <p:nvSpPr>
          <p:cNvPr id="21" name="TextBox 13"/>
          <p:cNvSpPr txBox="1"/>
          <p:nvPr/>
        </p:nvSpPr>
        <p:spPr>
          <a:xfrm>
            <a:off x="5332125" y="3437663"/>
            <a:ext cx="1673689" cy="769441"/>
          </a:xfrm>
          <a:prstGeom prst="rect">
            <a:avLst/>
          </a:prstGeom>
        </p:spPr>
        <p:txBody>
          <a:bodyPr wrap="square" lIns="0" tIns="0" rIns="0" bIns="0" rtlCol="0" anchor="t">
            <a:spAutoFit/>
          </a:bodyPr>
          <a:lstStyle/>
          <a:p>
            <a:pPr algn="ctr">
              <a:lnSpc>
                <a:spcPts val="3040"/>
              </a:lnSpc>
              <a:spcBef>
                <a:spcPct val="0"/>
              </a:spcBef>
            </a:pPr>
            <a:r>
              <a:rPr lang="zh-CN" altLang="zh-CN" sz="2535" dirty="0">
                <a:solidFill>
                  <a:srgbClr val="004AAD"/>
                </a:solidFill>
              </a:rPr>
              <a:t>营造良好的网络环境</a:t>
            </a:r>
            <a:endParaRPr lang="zh-CN" altLang="zh-CN" sz="2535" dirty="0">
              <a:solidFill>
                <a:srgbClr val="004AAD"/>
              </a:solidFill>
            </a:endParaRPr>
          </a:p>
        </p:txBody>
      </p:sp>
      <p:grpSp>
        <p:nvGrpSpPr>
          <p:cNvPr id="23" name="Group 22"/>
          <p:cNvGrpSpPr/>
          <p:nvPr/>
        </p:nvGrpSpPr>
        <p:grpSpPr>
          <a:xfrm>
            <a:off x="1126606" y="4453413"/>
            <a:ext cx="3194177" cy="1797418"/>
            <a:chOff x="0" y="0"/>
            <a:chExt cx="5707119" cy="3594836"/>
          </a:xfrm>
        </p:grpSpPr>
        <p:sp>
          <p:nvSpPr>
            <p:cNvPr id="24" name="TextBox 23"/>
            <p:cNvSpPr txBox="1"/>
            <p:nvPr/>
          </p:nvSpPr>
          <p:spPr>
            <a:xfrm>
              <a:off x="0" y="1073632"/>
              <a:ext cx="5707119" cy="2521204"/>
            </a:xfrm>
            <a:prstGeom prst="rect">
              <a:avLst/>
            </a:prstGeom>
          </p:spPr>
          <p:txBody>
            <a:bodyPr lIns="0" tIns="0" rIns="0" bIns="0" rtlCol="0" anchor="t">
              <a:spAutoFit/>
            </a:bodyPr>
            <a:lstStyle/>
            <a:p>
              <a:pPr algn="ctr">
                <a:lnSpc>
                  <a:spcPts val="2015"/>
                </a:lnSpc>
              </a:pPr>
              <a:r>
                <a:rPr lang="zh-CN" altLang="zh-CN" sz="1600" spc="130" dirty="0">
                  <a:solidFill>
                    <a:schemeClr val="tx1">
                      <a:lumMod val="50000"/>
                      <a:lumOff val="50000"/>
                    </a:schemeClr>
                  </a:solidFill>
                </a:rPr>
                <a:t>通过实施网络实名制、建立网络内容审核机制、规范网络营销行为等措施，减少不良信息的传播和网络暴力的发生，从而降低大学生沉迷网络的可能性。</a:t>
              </a:r>
              <a:endParaRPr lang="zh-CN" altLang="zh-CN" sz="1600" spc="130" dirty="0">
                <a:solidFill>
                  <a:schemeClr val="tx1">
                    <a:lumMod val="50000"/>
                    <a:lumOff val="50000"/>
                  </a:schemeClr>
                </a:solidFill>
              </a:endParaRPr>
            </a:p>
          </p:txBody>
        </p:sp>
        <p:sp>
          <p:nvSpPr>
            <p:cNvPr id="26" name="TextBox 24"/>
            <p:cNvSpPr txBox="1"/>
            <p:nvPr/>
          </p:nvSpPr>
          <p:spPr>
            <a:xfrm>
              <a:off x="0" y="0"/>
              <a:ext cx="5707119" cy="769442"/>
            </a:xfrm>
            <a:prstGeom prst="rect">
              <a:avLst/>
            </a:prstGeom>
          </p:spPr>
          <p:txBody>
            <a:bodyPr lIns="0" tIns="0" rIns="0" bIns="0" rtlCol="0" anchor="t">
              <a:spAutoFit/>
            </a:bodyPr>
            <a:lstStyle/>
            <a:p>
              <a:pPr algn="ctr">
                <a:lnSpc>
                  <a:spcPts val="3040"/>
                </a:lnSpc>
              </a:pPr>
              <a:r>
                <a:rPr lang="zh-CN" altLang="zh-CN" sz="2535" dirty="0">
                  <a:solidFill>
                    <a:srgbClr val="002060"/>
                  </a:solidFill>
                </a:rPr>
                <a:t>加强网络监管和管理</a:t>
              </a:r>
              <a:endParaRPr lang="en-US" sz="2535" dirty="0">
                <a:solidFill>
                  <a:srgbClr val="002060"/>
                </a:solidFill>
              </a:endParaRPr>
            </a:p>
          </p:txBody>
        </p:sp>
      </p:grpSp>
      <p:grpSp>
        <p:nvGrpSpPr>
          <p:cNvPr id="27" name="Group 25"/>
          <p:cNvGrpSpPr/>
          <p:nvPr/>
        </p:nvGrpSpPr>
        <p:grpSpPr>
          <a:xfrm>
            <a:off x="7854980" y="1731289"/>
            <a:ext cx="3398388" cy="2310378"/>
            <a:chOff x="0" y="0"/>
            <a:chExt cx="5707119" cy="4620756"/>
          </a:xfrm>
        </p:grpSpPr>
        <p:sp>
          <p:nvSpPr>
            <p:cNvPr id="38" name="TextBox 26"/>
            <p:cNvSpPr txBox="1"/>
            <p:nvPr/>
          </p:nvSpPr>
          <p:spPr>
            <a:xfrm>
              <a:off x="0" y="1073632"/>
              <a:ext cx="5707119" cy="3547124"/>
            </a:xfrm>
            <a:prstGeom prst="rect">
              <a:avLst/>
            </a:prstGeom>
          </p:spPr>
          <p:txBody>
            <a:bodyPr lIns="0" tIns="0" rIns="0" bIns="0" rtlCol="0" anchor="t">
              <a:spAutoFit/>
            </a:bodyPr>
            <a:lstStyle/>
            <a:p>
              <a:pPr algn="ctr">
                <a:lnSpc>
                  <a:spcPts val="2015"/>
                </a:lnSpc>
              </a:pPr>
              <a:r>
                <a:rPr lang="zh-CN" altLang="zh-CN" sz="1600" spc="130" dirty="0">
                  <a:solidFill>
                    <a:schemeClr val="tx1">
                      <a:lumMod val="50000"/>
                      <a:lumOff val="50000"/>
                    </a:schemeClr>
                  </a:solidFill>
                </a:rPr>
                <a:t>通过引导网络文化健康发展，加强对不良信息的监管，提倡健康、积极、向上的网络文化，增强大学生的网络文化素养，减少其沉迷网络的可能性。符合马克思主义中</a:t>
              </a:r>
              <a:r>
                <a:rPr lang="en-US" altLang="zh-CN" sz="1600" spc="130" dirty="0">
                  <a:solidFill>
                    <a:schemeClr val="tx1">
                      <a:lumMod val="50000"/>
                      <a:lumOff val="50000"/>
                    </a:schemeClr>
                  </a:solidFill>
                </a:rPr>
                <a:t>“</a:t>
              </a:r>
              <a:r>
                <a:rPr lang="zh-CN" altLang="zh-CN" sz="1600" spc="130" dirty="0">
                  <a:solidFill>
                    <a:schemeClr val="tx1">
                      <a:lumMod val="50000"/>
                      <a:lumOff val="50000"/>
                    </a:schemeClr>
                  </a:solidFill>
                </a:rPr>
                <a:t>文化是一种超历史的力量</a:t>
              </a:r>
              <a:r>
                <a:rPr lang="en-US" altLang="zh-CN" sz="1600" spc="130" dirty="0">
                  <a:solidFill>
                    <a:schemeClr val="tx1">
                      <a:lumMod val="50000"/>
                      <a:lumOff val="50000"/>
                    </a:schemeClr>
                  </a:solidFill>
                </a:rPr>
                <a:t>”</a:t>
              </a:r>
              <a:r>
                <a:rPr lang="zh-CN" altLang="zh-CN" sz="1600" spc="130" dirty="0">
                  <a:solidFill>
                    <a:schemeClr val="tx1">
                      <a:lumMod val="50000"/>
                      <a:lumOff val="50000"/>
                    </a:schemeClr>
                  </a:solidFill>
                </a:rPr>
                <a:t> 原则。</a:t>
              </a:r>
              <a:endParaRPr lang="zh-CN" altLang="zh-CN" sz="1600" spc="130" dirty="0">
                <a:solidFill>
                  <a:schemeClr val="tx1">
                    <a:lumMod val="50000"/>
                    <a:lumOff val="50000"/>
                  </a:schemeClr>
                </a:solidFill>
              </a:endParaRPr>
            </a:p>
            <a:p>
              <a:pPr algn="ctr">
                <a:lnSpc>
                  <a:spcPts val="2015"/>
                </a:lnSpc>
              </a:pPr>
              <a:r>
                <a:rPr lang="en-US" sz="1400" spc="130" dirty="0">
                  <a:solidFill>
                    <a:srgbClr val="ADB1B0"/>
                  </a:solidFill>
                  <a:ea typeface="思源黑体 Light"/>
                </a:rPr>
                <a:t>。</a:t>
              </a:r>
              <a:endParaRPr lang="en-US" sz="1400" spc="130" dirty="0">
                <a:solidFill>
                  <a:srgbClr val="ADB1B0"/>
                </a:solidFill>
                <a:ea typeface="思源黑体 Light"/>
              </a:endParaRPr>
            </a:p>
          </p:txBody>
        </p:sp>
        <p:sp>
          <p:nvSpPr>
            <p:cNvPr id="39" name="TextBox 27"/>
            <p:cNvSpPr txBox="1"/>
            <p:nvPr/>
          </p:nvSpPr>
          <p:spPr>
            <a:xfrm>
              <a:off x="0" y="0"/>
              <a:ext cx="5707119" cy="1538882"/>
            </a:xfrm>
            <a:prstGeom prst="rect">
              <a:avLst/>
            </a:prstGeom>
          </p:spPr>
          <p:txBody>
            <a:bodyPr lIns="0" tIns="0" rIns="0" bIns="0" rtlCol="0" anchor="t">
              <a:spAutoFit/>
            </a:bodyPr>
            <a:lstStyle/>
            <a:p>
              <a:pPr algn="ctr">
                <a:lnSpc>
                  <a:spcPts val="3040"/>
                </a:lnSpc>
              </a:pPr>
              <a:r>
                <a:rPr lang="zh-CN" altLang="zh-CN" sz="2535" dirty="0">
                  <a:solidFill>
                    <a:srgbClr val="002060"/>
                  </a:solidFill>
                </a:rPr>
                <a:t>引导网络文化健康发展</a:t>
              </a:r>
              <a:endParaRPr lang="en-US" sz="2535" dirty="0">
                <a:solidFill>
                  <a:srgbClr val="002060"/>
                </a:solidFill>
              </a:endParaRPr>
            </a:p>
          </p:txBody>
        </p:sp>
      </p:grpSp>
      <p:grpSp>
        <p:nvGrpSpPr>
          <p:cNvPr id="42" name="Group 30"/>
          <p:cNvGrpSpPr/>
          <p:nvPr/>
        </p:nvGrpSpPr>
        <p:grpSpPr>
          <a:xfrm>
            <a:off x="8192023" y="3889709"/>
            <a:ext cx="2713711" cy="2282491"/>
            <a:chOff x="0" y="0"/>
            <a:chExt cx="5427423" cy="4564982"/>
          </a:xfrm>
        </p:grpSpPr>
        <p:sp>
          <p:nvSpPr>
            <p:cNvPr id="43" name="Freeform 31"/>
            <p:cNvSpPr/>
            <p:nvPr/>
          </p:nvSpPr>
          <p:spPr>
            <a:xfrm>
              <a:off x="0" y="0"/>
              <a:ext cx="5427423" cy="4565037"/>
            </a:xfrm>
            <a:custGeom>
              <a:avLst/>
              <a:gdLst/>
              <a:ahLst/>
              <a:cxnLst/>
              <a:rect l="l" t="t" r="r" b="b"/>
              <a:pathLst>
                <a:path w="5427423" h="4565037">
                  <a:moveTo>
                    <a:pt x="0" y="0"/>
                  </a:moveTo>
                  <a:lnTo>
                    <a:pt x="5427423" y="0"/>
                  </a:lnTo>
                  <a:lnTo>
                    <a:pt x="5427423" y="4565037"/>
                  </a:lnTo>
                  <a:lnTo>
                    <a:pt x="0" y="4565037"/>
                  </a:lnTo>
                  <a:close/>
                </a:path>
              </a:pathLst>
            </a:custGeom>
            <a:blipFill>
              <a:blip r:embed="rId3"/>
              <a:stretch>
                <a:fillRect l="-13122" r="-13122"/>
              </a:stretch>
            </a:blipFill>
          </p:spPr>
        </p:sp>
      </p:grpSp>
      <p:pic>
        <p:nvPicPr>
          <p:cNvPr id="45" name="图片 44"/>
          <p:cNvPicPr>
            <a:picLocks noChangeAspect="1"/>
          </p:cNvPicPr>
          <p:nvPr/>
        </p:nvPicPr>
        <p:blipFill rotWithShape="1">
          <a:blip r:embed="rId4">
            <a:extLst>
              <a:ext uri="{BEBA8EAE-BF5A-486C-A8C5-ECC9F3942E4B}">
                <a14:imgProps xmlns:a14="http://schemas.microsoft.com/office/drawing/2010/main">
                  <a14:imgLayer r:embed="rId5">
                    <a14:imgEffect>
                      <a14:saturation sat="400000"/>
                    </a14:imgEffect>
                  </a14:imgLayer>
                </a14:imgProps>
              </a:ext>
            </a:extLst>
          </a:blip>
          <a:srcRect l="20249" r="12593"/>
          <a:stretch>
            <a:fillRect/>
          </a:stretch>
        </p:blipFill>
        <p:spPr>
          <a:xfrm>
            <a:off x="1322187" y="1763120"/>
            <a:ext cx="2803013" cy="2282519"/>
          </a:xfrm>
          <a:prstGeom prst="rect">
            <a:avLst/>
          </a:prstGeom>
        </p:spPr>
      </p:pic>
      <p:pic>
        <p:nvPicPr>
          <p:cNvPr id="47" name="图片 46"/>
          <p:cNvPicPr>
            <a:picLocks noChangeAspect="1"/>
          </p:cNvPicPr>
          <p:nvPr/>
        </p:nvPicPr>
        <p:blipFill rotWithShape="1">
          <a:blip r:embed="rId6">
            <a:extLst>
              <a:ext uri="{BEBA8EAE-BF5A-486C-A8C5-ECC9F3942E4B}">
                <a14:imgProps xmlns:a14="http://schemas.microsoft.com/office/drawing/2010/main">
                  <a14:imgLayer r:embed="rId7">
                    <a14:imgEffect>
                      <a14:colorTemperature colorTemp="5300"/>
                    </a14:imgEffect>
                  </a14:imgLayer>
                </a14:imgProps>
              </a:ext>
            </a:extLst>
          </a:blip>
          <a:srcRect l="15001" t="2960" r="9959"/>
          <a:stretch>
            <a:fillRect/>
          </a:stretch>
        </p:blipFill>
        <p:spPr>
          <a:xfrm>
            <a:off x="8122099" y="3848943"/>
            <a:ext cx="2803013" cy="2282519"/>
          </a:xfrm>
          <a:prstGeom prst="rect">
            <a:avLst/>
          </a:prstGeom>
        </p:spPr>
      </p:pic>
      <p:sp>
        <p:nvSpPr>
          <p:cNvPr id="48" name="矩形 47"/>
          <p:cNvSpPr/>
          <p:nvPr/>
        </p:nvSpPr>
        <p:spPr>
          <a:xfrm>
            <a:off x="669924" y="1346097"/>
            <a:ext cx="4018454" cy="3003730"/>
          </a:xfrm>
          <a:prstGeom prst="rect">
            <a:avLst/>
          </a:prstGeom>
          <a:solidFill>
            <a:srgbClr val="FFFFFF">
              <a:alpha val="20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文本框 48"/>
          <p:cNvSpPr txBox="1"/>
          <p:nvPr/>
        </p:nvSpPr>
        <p:spPr>
          <a:xfrm>
            <a:off x="4834565" y="4729942"/>
            <a:ext cx="2713711" cy="1354217"/>
          </a:xfrm>
          <a:prstGeom prst="rect">
            <a:avLst/>
          </a:prstGeom>
          <a:noFill/>
        </p:spPr>
        <p:txBody>
          <a:bodyPr wrap="square" rtlCol="0">
            <a:spAutoFit/>
          </a:bodyPr>
          <a:lstStyle/>
          <a:p>
            <a:r>
              <a:rPr lang="zh-CN" altLang="zh-CN" sz="1600" spc="130" dirty="0">
                <a:solidFill>
                  <a:schemeClr val="tx1">
                    <a:lumMod val="50000"/>
                    <a:lumOff val="50000"/>
                  </a:schemeClr>
                </a:solidFill>
              </a:rPr>
              <a:t>有助于规范网络秩序、保护人民权益、促进社会进步等，符合马克思主义的价值取向。</a:t>
            </a:r>
            <a:endParaRPr lang="zh-CN" altLang="zh-CN" sz="1600" spc="130" dirty="0">
              <a:solidFill>
                <a:schemeClr val="tx1">
                  <a:lumMod val="50000"/>
                  <a:lumOff val="50000"/>
                </a:schemeClr>
              </a:solidFill>
            </a:endParaRPr>
          </a:p>
          <a:p>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4"/>
          <p:cNvGrpSpPr/>
          <p:nvPr/>
        </p:nvGrpSpPr>
        <p:grpSpPr>
          <a:xfrm>
            <a:off x="2741289" y="4301977"/>
            <a:ext cx="453715" cy="368053"/>
            <a:chOff x="0" y="0"/>
            <a:chExt cx="7747000" cy="4143106"/>
          </a:xfrm>
          <a:solidFill>
            <a:srgbClr val="C2E49C"/>
          </a:solidFill>
        </p:grpSpPr>
        <p:sp>
          <p:nvSpPr>
            <p:cNvPr id="8" name="Freeform 5"/>
            <p:cNvSpPr/>
            <p:nvPr/>
          </p:nvSpPr>
          <p:spPr>
            <a:xfrm>
              <a:off x="0" y="0"/>
              <a:ext cx="7747000" cy="4143121"/>
            </a:xfrm>
            <a:custGeom>
              <a:avLst/>
              <a:gdLst/>
              <a:ahLst/>
              <a:cxnLst/>
              <a:rect l="l" t="t" r="r" b="b"/>
              <a:pathLst>
                <a:path w="7747000" h="4143121">
                  <a:moveTo>
                    <a:pt x="0" y="2071497"/>
                  </a:moveTo>
                  <a:lnTo>
                    <a:pt x="0" y="0"/>
                  </a:lnTo>
                  <a:lnTo>
                    <a:pt x="7747000" y="0"/>
                  </a:lnTo>
                  <a:lnTo>
                    <a:pt x="7747000" y="2071497"/>
                  </a:lnTo>
                  <a:lnTo>
                    <a:pt x="7747000" y="4143121"/>
                  </a:lnTo>
                  <a:lnTo>
                    <a:pt x="0" y="4143121"/>
                  </a:lnTo>
                  <a:close/>
                </a:path>
              </a:pathLst>
            </a:custGeom>
            <a:grpFill/>
          </p:spPr>
        </p:sp>
      </p:grpSp>
      <p:grpSp>
        <p:nvGrpSpPr>
          <p:cNvPr id="4" name="Group 8"/>
          <p:cNvGrpSpPr/>
          <p:nvPr/>
        </p:nvGrpSpPr>
        <p:grpSpPr>
          <a:xfrm>
            <a:off x="5765183" y="1498609"/>
            <a:ext cx="638728" cy="373749"/>
            <a:chOff x="0" y="0"/>
            <a:chExt cx="7747000" cy="4034368"/>
          </a:xfrm>
          <a:solidFill>
            <a:srgbClr val="C2E49C"/>
          </a:solidFill>
        </p:grpSpPr>
        <p:sp>
          <p:nvSpPr>
            <p:cNvPr id="5" name="Freeform 9"/>
            <p:cNvSpPr/>
            <p:nvPr/>
          </p:nvSpPr>
          <p:spPr>
            <a:xfrm>
              <a:off x="0" y="0"/>
              <a:ext cx="7747000" cy="4034409"/>
            </a:xfrm>
            <a:custGeom>
              <a:avLst/>
              <a:gdLst/>
              <a:ahLst/>
              <a:cxnLst/>
              <a:rect l="l" t="t" r="r" b="b"/>
              <a:pathLst>
                <a:path w="7747000" h="4034409">
                  <a:moveTo>
                    <a:pt x="0" y="2017141"/>
                  </a:moveTo>
                  <a:lnTo>
                    <a:pt x="0" y="0"/>
                  </a:lnTo>
                  <a:lnTo>
                    <a:pt x="7747000" y="0"/>
                  </a:lnTo>
                  <a:lnTo>
                    <a:pt x="7747000" y="2017141"/>
                  </a:lnTo>
                  <a:lnTo>
                    <a:pt x="7747000" y="4034409"/>
                  </a:lnTo>
                  <a:lnTo>
                    <a:pt x="0" y="4034409"/>
                  </a:lnTo>
                  <a:close/>
                </a:path>
              </a:pathLst>
            </a:custGeom>
            <a:grpFill/>
          </p:spPr>
        </p:sp>
      </p:grpSp>
      <p:sp>
        <p:nvSpPr>
          <p:cNvPr id="2" name="标题 1"/>
          <p:cNvSpPr>
            <a:spLocks noGrp="1"/>
          </p:cNvSpPr>
          <p:nvPr>
            <p:ph type="title"/>
          </p:nvPr>
        </p:nvSpPr>
        <p:spPr/>
        <p:txBody>
          <a:bodyPr/>
          <a:lstStyle/>
          <a:p>
            <a:r>
              <a:rPr lang="zh-CN" altLang="en-US" sz="3200" dirty="0">
                <a:solidFill>
                  <a:srgbClr val="FFC000"/>
                </a:solidFill>
              </a:rPr>
              <a:t>社会方面</a:t>
            </a:r>
            <a:endParaRPr lang="zh-CN" altLang="en-US" sz="3200" dirty="0">
              <a:solidFill>
                <a:srgbClr val="FFC000"/>
              </a:solidFill>
            </a:endParaRPr>
          </a:p>
        </p:txBody>
      </p:sp>
      <p:sp>
        <p:nvSpPr>
          <p:cNvPr id="41" name="AutoShape 2"/>
          <p:cNvSpPr/>
          <p:nvPr/>
        </p:nvSpPr>
        <p:spPr>
          <a:xfrm rot="5422516">
            <a:off x="3069647" y="3900215"/>
            <a:ext cx="4864678" cy="3468"/>
          </a:xfrm>
          <a:prstGeom prst="line">
            <a:avLst/>
          </a:prstGeom>
          <a:ln w="95250" cap="rnd">
            <a:solidFill>
              <a:srgbClr val="FFC000"/>
            </a:solidFill>
            <a:prstDash val="solid"/>
            <a:headEnd type="oval" w="lg" len="lg"/>
            <a:tailEnd type="none" w="sm" len="sm"/>
          </a:ln>
        </p:spPr>
        <p:txBody>
          <a:bodyPr/>
          <a:lstStyle/>
          <a:p>
            <a:endParaRPr lang="zh-CN" altLang="en-US" dirty="0"/>
          </a:p>
        </p:txBody>
      </p:sp>
      <p:grpSp>
        <p:nvGrpSpPr>
          <p:cNvPr id="42" name="Group 3"/>
          <p:cNvGrpSpPr/>
          <p:nvPr/>
        </p:nvGrpSpPr>
        <p:grpSpPr>
          <a:xfrm>
            <a:off x="4590029" y="1418095"/>
            <a:ext cx="2007505" cy="2523873"/>
            <a:chOff x="-26246" y="-275165"/>
            <a:chExt cx="839046" cy="1087965"/>
          </a:xfrm>
        </p:grpSpPr>
        <p:sp>
          <p:nvSpPr>
            <p:cNvPr id="43" name="Freeform 4"/>
            <p:cNvSpPr/>
            <p:nvPr/>
          </p:nvSpPr>
          <p:spPr>
            <a:xfrm>
              <a:off x="-26246" y="-275165"/>
              <a:ext cx="812800" cy="212222"/>
            </a:xfrm>
            <a:custGeom>
              <a:avLst/>
              <a:gdLst/>
              <a:ahLst/>
              <a:cxnLst/>
              <a:rect l="l" t="t" r="r" b="b"/>
              <a:pathLst>
                <a:path w="812800" h="212222">
                  <a:moveTo>
                    <a:pt x="25086" y="0"/>
                  </a:moveTo>
                  <a:lnTo>
                    <a:pt x="787714" y="0"/>
                  </a:lnTo>
                  <a:cubicBezTo>
                    <a:pt x="794367" y="0"/>
                    <a:pt x="800748" y="2643"/>
                    <a:pt x="805452" y="7348"/>
                  </a:cubicBezTo>
                  <a:cubicBezTo>
                    <a:pt x="810157" y="12052"/>
                    <a:pt x="812800" y="18433"/>
                    <a:pt x="812800" y="25086"/>
                  </a:cubicBezTo>
                  <a:lnTo>
                    <a:pt x="812800" y="187135"/>
                  </a:lnTo>
                  <a:cubicBezTo>
                    <a:pt x="812800" y="193788"/>
                    <a:pt x="810157" y="200169"/>
                    <a:pt x="805452" y="204874"/>
                  </a:cubicBezTo>
                  <a:cubicBezTo>
                    <a:pt x="800748" y="209578"/>
                    <a:pt x="794367" y="212222"/>
                    <a:pt x="787714" y="212222"/>
                  </a:cubicBezTo>
                  <a:lnTo>
                    <a:pt x="25086" y="212222"/>
                  </a:lnTo>
                  <a:cubicBezTo>
                    <a:pt x="18433" y="212222"/>
                    <a:pt x="12052" y="209578"/>
                    <a:pt x="7348" y="204874"/>
                  </a:cubicBezTo>
                  <a:cubicBezTo>
                    <a:pt x="2643" y="200169"/>
                    <a:pt x="0" y="193788"/>
                    <a:pt x="0" y="187135"/>
                  </a:cubicBezTo>
                  <a:lnTo>
                    <a:pt x="0" y="25086"/>
                  </a:lnTo>
                  <a:cubicBezTo>
                    <a:pt x="0" y="18433"/>
                    <a:pt x="2643" y="12052"/>
                    <a:pt x="7348" y="7348"/>
                  </a:cubicBezTo>
                  <a:cubicBezTo>
                    <a:pt x="12052" y="2643"/>
                    <a:pt x="18433" y="0"/>
                    <a:pt x="25086" y="0"/>
                  </a:cubicBezTo>
                  <a:close/>
                </a:path>
              </a:pathLst>
            </a:custGeom>
            <a:solidFill>
              <a:schemeClr val="bg2">
                <a:lumMod val="90000"/>
              </a:schemeClr>
            </a:solidFill>
            <a:ln>
              <a:noFill/>
            </a:ln>
          </p:spPr>
          <p:txBody>
            <a:bodyPr/>
            <a:lstStyle/>
            <a:p>
              <a:endParaRPr lang="zh-CN" altLang="en-US" dirty="0"/>
            </a:p>
          </p:txBody>
        </p:sp>
        <p:sp>
          <p:nvSpPr>
            <p:cNvPr id="44" name="TextBox 5"/>
            <p:cNvSpPr txBox="1"/>
            <p:nvPr/>
          </p:nvSpPr>
          <p:spPr>
            <a:xfrm>
              <a:off x="0" y="-28575"/>
              <a:ext cx="812800" cy="841375"/>
            </a:xfrm>
            <a:prstGeom prst="rect">
              <a:avLst/>
            </a:prstGeom>
          </p:spPr>
          <p:txBody>
            <a:bodyPr lIns="33867" tIns="33867" rIns="33867" bIns="33867" rtlCol="0" anchor="ctr"/>
            <a:lstStyle/>
            <a:p>
              <a:pPr algn="ctr">
                <a:lnSpc>
                  <a:spcPts val="1775"/>
                </a:lnSpc>
              </a:pPr>
              <a:endParaRPr sz="1200"/>
            </a:p>
          </p:txBody>
        </p:sp>
      </p:grpSp>
      <p:grpSp>
        <p:nvGrpSpPr>
          <p:cNvPr id="45" name="Group 6"/>
          <p:cNvGrpSpPr/>
          <p:nvPr/>
        </p:nvGrpSpPr>
        <p:grpSpPr>
          <a:xfrm>
            <a:off x="4547296" y="2554493"/>
            <a:ext cx="1944709" cy="492315"/>
            <a:chOff x="0" y="0"/>
            <a:chExt cx="812800" cy="212222"/>
          </a:xfrm>
        </p:grpSpPr>
        <p:sp>
          <p:nvSpPr>
            <p:cNvPr id="46" name="Freeform 7"/>
            <p:cNvSpPr/>
            <p:nvPr/>
          </p:nvSpPr>
          <p:spPr>
            <a:xfrm>
              <a:off x="0" y="0"/>
              <a:ext cx="812800" cy="212222"/>
            </a:xfrm>
            <a:custGeom>
              <a:avLst/>
              <a:gdLst/>
              <a:ahLst/>
              <a:cxnLst/>
              <a:rect l="l" t="t" r="r" b="b"/>
              <a:pathLst>
                <a:path w="812800" h="212222">
                  <a:moveTo>
                    <a:pt x="25086" y="0"/>
                  </a:moveTo>
                  <a:lnTo>
                    <a:pt x="787714" y="0"/>
                  </a:lnTo>
                  <a:cubicBezTo>
                    <a:pt x="794367" y="0"/>
                    <a:pt x="800748" y="2643"/>
                    <a:pt x="805452" y="7348"/>
                  </a:cubicBezTo>
                  <a:cubicBezTo>
                    <a:pt x="810157" y="12052"/>
                    <a:pt x="812800" y="18433"/>
                    <a:pt x="812800" y="25086"/>
                  </a:cubicBezTo>
                  <a:lnTo>
                    <a:pt x="812800" y="187135"/>
                  </a:lnTo>
                  <a:cubicBezTo>
                    <a:pt x="812800" y="193788"/>
                    <a:pt x="810157" y="200169"/>
                    <a:pt x="805452" y="204874"/>
                  </a:cubicBezTo>
                  <a:cubicBezTo>
                    <a:pt x="800748" y="209578"/>
                    <a:pt x="794367" y="212222"/>
                    <a:pt x="787714" y="212222"/>
                  </a:cubicBezTo>
                  <a:lnTo>
                    <a:pt x="25086" y="212222"/>
                  </a:lnTo>
                  <a:cubicBezTo>
                    <a:pt x="18433" y="212222"/>
                    <a:pt x="12052" y="209578"/>
                    <a:pt x="7348" y="204874"/>
                  </a:cubicBezTo>
                  <a:cubicBezTo>
                    <a:pt x="2643" y="200169"/>
                    <a:pt x="0" y="193788"/>
                    <a:pt x="0" y="187135"/>
                  </a:cubicBezTo>
                  <a:lnTo>
                    <a:pt x="0" y="25086"/>
                  </a:lnTo>
                  <a:cubicBezTo>
                    <a:pt x="0" y="18433"/>
                    <a:pt x="2643" y="12052"/>
                    <a:pt x="7348" y="7348"/>
                  </a:cubicBezTo>
                  <a:cubicBezTo>
                    <a:pt x="12052" y="2643"/>
                    <a:pt x="18433" y="0"/>
                    <a:pt x="25086" y="0"/>
                  </a:cubicBezTo>
                  <a:close/>
                </a:path>
              </a:pathLst>
            </a:custGeom>
            <a:solidFill>
              <a:srgbClr val="FDE6B2"/>
            </a:solidFill>
            <a:ln>
              <a:noFill/>
            </a:ln>
          </p:spPr>
        </p:sp>
        <p:sp>
          <p:nvSpPr>
            <p:cNvPr id="47" name="TextBox 8"/>
            <p:cNvSpPr txBox="1"/>
            <p:nvPr/>
          </p:nvSpPr>
          <p:spPr>
            <a:xfrm>
              <a:off x="0" y="-28575"/>
              <a:ext cx="812800" cy="841375"/>
            </a:xfrm>
            <a:prstGeom prst="rect">
              <a:avLst/>
            </a:prstGeom>
          </p:spPr>
          <p:txBody>
            <a:bodyPr lIns="33867" tIns="33867" rIns="33867" bIns="33867" rtlCol="0" anchor="ctr"/>
            <a:lstStyle/>
            <a:p>
              <a:pPr algn="ctr">
                <a:lnSpc>
                  <a:spcPts val="1775"/>
                </a:lnSpc>
              </a:pPr>
              <a:endParaRPr sz="1200"/>
            </a:p>
          </p:txBody>
        </p:sp>
      </p:grpSp>
      <p:grpSp>
        <p:nvGrpSpPr>
          <p:cNvPr id="48" name="Group 9"/>
          <p:cNvGrpSpPr/>
          <p:nvPr/>
        </p:nvGrpSpPr>
        <p:grpSpPr>
          <a:xfrm>
            <a:off x="4573678" y="4073545"/>
            <a:ext cx="1944709" cy="492315"/>
            <a:chOff x="0" y="0"/>
            <a:chExt cx="812800" cy="212222"/>
          </a:xfrm>
        </p:grpSpPr>
        <p:sp>
          <p:nvSpPr>
            <p:cNvPr id="49" name="Freeform 10"/>
            <p:cNvSpPr/>
            <p:nvPr/>
          </p:nvSpPr>
          <p:spPr>
            <a:xfrm>
              <a:off x="0" y="0"/>
              <a:ext cx="812800" cy="212222"/>
            </a:xfrm>
            <a:custGeom>
              <a:avLst/>
              <a:gdLst/>
              <a:ahLst/>
              <a:cxnLst/>
              <a:rect l="l" t="t" r="r" b="b"/>
              <a:pathLst>
                <a:path w="812800" h="212222">
                  <a:moveTo>
                    <a:pt x="25086" y="0"/>
                  </a:moveTo>
                  <a:lnTo>
                    <a:pt x="787714" y="0"/>
                  </a:lnTo>
                  <a:cubicBezTo>
                    <a:pt x="794367" y="0"/>
                    <a:pt x="800748" y="2643"/>
                    <a:pt x="805452" y="7348"/>
                  </a:cubicBezTo>
                  <a:cubicBezTo>
                    <a:pt x="810157" y="12052"/>
                    <a:pt x="812800" y="18433"/>
                    <a:pt x="812800" y="25086"/>
                  </a:cubicBezTo>
                  <a:lnTo>
                    <a:pt x="812800" y="187135"/>
                  </a:lnTo>
                  <a:cubicBezTo>
                    <a:pt x="812800" y="193788"/>
                    <a:pt x="810157" y="200169"/>
                    <a:pt x="805452" y="204874"/>
                  </a:cubicBezTo>
                  <a:cubicBezTo>
                    <a:pt x="800748" y="209578"/>
                    <a:pt x="794367" y="212222"/>
                    <a:pt x="787714" y="212222"/>
                  </a:cubicBezTo>
                  <a:lnTo>
                    <a:pt x="25086" y="212222"/>
                  </a:lnTo>
                  <a:cubicBezTo>
                    <a:pt x="18433" y="212222"/>
                    <a:pt x="12052" y="209578"/>
                    <a:pt x="7348" y="204874"/>
                  </a:cubicBezTo>
                  <a:cubicBezTo>
                    <a:pt x="2643" y="200169"/>
                    <a:pt x="0" y="193788"/>
                    <a:pt x="0" y="187135"/>
                  </a:cubicBezTo>
                  <a:lnTo>
                    <a:pt x="0" y="25086"/>
                  </a:lnTo>
                  <a:cubicBezTo>
                    <a:pt x="0" y="18433"/>
                    <a:pt x="2643" y="12052"/>
                    <a:pt x="7348" y="7348"/>
                  </a:cubicBezTo>
                  <a:cubicBezTo>
                    <a:pt x="12052" y="2643"/>
                    <a:pt x="18433" y="0"/>
                    <a:pt x="25086" y="0"/>
                  </a:cubicBezTo>
                  <a:close/>
                </a:path>
              </a:pathLst>
            </a:custGeom>
            <a:solidFill>
              <a:srgbClr val="F6CC71"/>
            </a:solidFill>
            <a:ln>
              <a:noFill/>
            </a:ln>
          </p:spPr>
        </p:sp>
        <p:sp>
          <p:nvSpPr>
            <p:cNvPr id="50" name="TextBox 11"/>
            <p:cNvSpPr txBox="1"/>
            <p:nvPr/>
          </p:nvSpPr>
          <p:spPr>
            <a:xfrm>
              <a:off x="0" y="-28575"/>
              <a:ext cx="812800" cy="841375"/>
            </a:xfrm>
            <a:prstGeom prst="rect">
              <a:avLst/>
            </a:prstGeom>
          </p:spPr>
          <p:txBody>
            <a:bodyPr lIns="33867" tIns="33867" rIns="33867" bIns="33867" rtlCol="0" anchor="ctr"/>
            <a:lstStyle/>
            <a:p>
              <a:pPr algn="ctr">
                <a:lnSpc>
                  <a:spcPts val="1775"/>
                </a:lnSpc>
              </a:pPr>
              <a:endParaRPr sz="1200"/>
            </a:p>
          </p:txBody>
        </p:sp>
      </p:grpSp>
      <p:grpSp>
        <p:nvGrpSpPr>
          <p:cNvPr id="51" name="Group 12"/>
          <p:cNvGrpSpPr/>
          <p:nvPr/>
        </p:nvGrpSpPr>
        <p:grpSpPr>
          <a:xfrm>
            <a:off x="4600061" y="6011853"/>
            <a:ext cx="1944709" cy="492315"/>
            <a:chOff x="0" y="0"/>
            <a:chExt cx="812800" cy="212222"/>
          </a:xfrm>
        </p:grpSpPr>
        <p:sp>
          <p:nvSpPr>
            <p:cNvPr id="52" name="Freeform 13"/>
            <p:cNvSpPr/>
            <p:nvPr/>
          </p:nvSpPr>
          <p:spPr>
            <a:xfrm>
              <a:off x="0" y="0"/>
              <a:ext cx="812800" cy="212222"/>
            </a:xfrm>
            <a:custGeom>
              <a:avLst/>
              <a:gdLst/>
              <a:ahLst/>
              <a:cxnLst/>
              <a:rect l="l" t="t" r="r" b="b"/>
              <a:pathLst>
                <a:path w="812800" h="212222">
                  <a:moveTo>
                    <a:pt x="25086" y="0"/>
                  </a:moveTo>
                  <a:lnTo>
                    <a:pt x="787714" y="0"/>
                  </a:lnTo>
                  <a:cubicBezTo>
                    <a:pt x="794367" y="0"/>
                    <a:pt x="800748" y="2643"/>
                    <a:pt x="805452" y="7348"/>
                  </a:cubicBezTo>
                  <a:cubicBezTo>
                    <a:pt x="810157" y="12052"/>
                    <a:pt x="812800" y="18433"/>
                    <a:pt x="812800" y="25086"/>
                  </a:cubicBezTo>
                  <a:lnTo>
                    <a:pt x="812800" y="187135"/>
                  </a:lnTo>
                  <a:cubicBezTo>
                    <a:pt x="812800" y="193788"/>
                    <a:pt x="810157" y="200169"/>
                    <a:pt x="805452" y="204874"/>
                  </a:cubicBezTo>
                  <a:cubicBezTo>
                    <a:pt x="800748" y="209578"/>
                    <a:pt x="794367" y="212222"/>
                    <a:pt x="787714" y="212222"/>
                  </a:cubicBezTo>
                  <a:lnTo>
                    <a:pt x="25086" y="212222"/>
                  </a:lnTo>
                  <a:cubicBezTo>
                    <a:pt x="18433" y="212222"/>
                    <a:pt x="12052" y="209578"/>
                    <a:pt x="7348" y="204874"/>
                  </a:cubicBezTo>
                  <a:cubicBezTo>
                    <a:pt x="2643" y="200169"/>
                    <a:pt x="0" y="193788"/>
                    <a:pt x="0" y="187135"/>
                  </a:cubicBezTo>
                  <a:lnTo>
                    <a:pt x="0" y="25086"/>
                  </a:lnTo>
                  <a:cubicBezTo>
                    <a:pt x="0" y="18433"/>
                    <a:pt x="2643" y="12052"/>
                    <a:pt x="7348" y="7348"/>
                  </a:cubicBezTo>
                  <a:cubicBezTo>
                    <a:pt x="12052" y="2643"/>
                    <a:pt x="18433" y="0"/>
                    <a:pt x="25086" y="0"/>
                  </a:cubicBezTo>
                  <a:close/>
                </a:path>
              </a:pathLst>
            </a:custGeom>
            <a:solidFill>
              <a:srgbClr val="F8B422"/>
            </a:solidFill>
            <a:ln>
              <a:noFill/>
            </a:ln>
          </p:spPr>
        </p:sp>
        <p:sp>
          <p:nvSpPr>
            <p:cNvPr id="53" name="TextBox 14"/>
            <p:cNvSpPr txBox="1"/>
            <p:nvPr/>
          </p:nvSpPr>
          <p:spPr>
            <a:xfrm>
              <a:off x="0" y="-28575"/>
              <a:ext cx="812800" cy="841375"/>
            </a:xfrm>
            <a:prstGeom prst="rect">
              <a:avLst/>
            </a:prstGeom>
          </p:spPr>
          <p:txBody>
            <a:bodyPr lIns="33867" tIns="33867" rIns="33867" bIns="33867" rtlCol="0" anchor="ctr"/>
            <a:lstStyle/>
            <a:p>
              <a:pPr algn="ctr">
                <a:lnSpc>
                  <a:spcPts val="1775"/>
                </a:lnSpc>
              </a:pPr>
              <a:endParaRPr sz="1200"/>
            </a:p>
          </p:txBody>
        </p:sp>
      </p:grpSp>
      <p:sp>
        <p:nvSpPr>
          <p:cNvPr id="54" name="AutoShape 15"/>
          <p:cNvSpPr/>
          <p:nvPr/>
        </p:nvSpPr>
        <p:spPr>
          <a:xfrm>
            <a:off x="7188737" y="1517851"/>
            <a:ext cx="2553073" cy="0"/>
          </a:xfrm>
          <a:prstGeom prst="line">
            <a:avLst/>
          </a:prstGeom>
          <a:ln w="19050" cap="flat">
            <a:solidFill>
              <a:srgbClr val="FFFFFF"/>
            </a:solidFill>
            <a:prstDash val="solid"/>
            <a:headEnd type="none" w="sm" len="sm"/>
            <a:tailEnd type="none" w="sm" len="sm"/>
          </a:ln>
        </p:spPr>
      </p:sp>
      <p:sp>
        <p:nvSpPr>
          <p:cNvPr id="55" name="AutoShape 16"/>
          <p:cNvSpPr/>
          <p:nvPr/>
        </p:nvSpPr>
        <p:spPr>
          <a:xfrm>
            <a:off x="7188737" y="3019827"/>
            <a:ext cx="2553073" cy="0"/>
          </a:xfrm>
          <a:prstGeom prst="line">
            <a:avLst/>
          </a:prstGeom>
          <a:ln w="19050" cap="flat">
            <a:solidFill>
              <a:srgbClr val="FFFFFF"/>
            </a:solidFill>
            <a:prstDash val="solid"/>
            <a:headEnd type="none" w="sm" len="sm"/>
            <a:tailEnd type="none" w="sm" len="sm"/>
          </a:ln>
        </p:spPr>
      </p:sp>
      <p:sp>
        <p:nvSpPr>
          <p:cNvPr id="56" name="AutoShape 17"/>
          <p:cNvSpPr/>
          <p:nvPr/>
        </p:nvSpPr>
        <p:spPr>
          <a:xfrm>
            <a:off x="7188737" y="4572601"/>
            <a:ext cx="2553073" cy="0"/>
          </a:xfrm>
          <a:prstGeom prst="line">
            <a:avLst/>
          </a:prstGeom>
          <a:ln w="19050" cap="flat">
            <a:solidFill>
              <a:srgbClr val="FFFFFF"/>
            </a:solidFill>
            <a:prstDash val="solid"/>
            <a:headEnd type="none" w="sm" len="sm"/>
            <a:tailEnd type="none" w="sm" len="sm"/>
          </a:ln>
        </p:spPr>
      </p:sp>
      <p:sp>
        <p:nvSpPr>
          <p:cNvPr id="57" name="AutoShape 18"/>
          <p:cNvSpPr/>
          <p:nvPr/>
        </p:nvSpPr>
        <p:spPr>
          <a:xfrm>
            <a:off x="7188737" y="6106852"/>
            <a:ext cx="2553073" cy="0"/>
          </a:xfrm>
          <a:prstGeom prst="line">
            <a:avLst/>
          </a:prstGeom>
          <a:ln w="19050" cap="flat">
            <a:solidFill>
              <a:srgbClr val="FFFFFF"/>
            </a:solidFill>
            <a:prstDash val="solid"/>
            <a:headEnd type="none" w="sm" len="sm"/>
            <a:tailEnd type="none" w="sm" len="sm"/>
          </a:ln>
        </p:spPr>
      </p:sp>
      <p:pic>
        <p:nvPicPr>
          <p:cNvPr id="58" name="Picture 19"/>
          <p:cNvPicPr>
            <a:picLocks noChangeAspect="1"/>
          </p:cNvPicPr>
          <p:nvPr/>
        </p:nvPicPr>
        <p:blipFill>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b="7273"/>
          <a:stretch>
            <a:fillRect/>
          </a:stretch>
        </p:blipFill>
        <p:spPr>
          <a:xfrm rot="5400000">
            <a:off x="-534067" y="2827496"/>
            <a:ext cx="5299365" cy="2492096"/>
          </a:xfrm>
          <a:prstGeom prst="rect">
            <a:avLst/>
          </a:prstGeom>
        </p:spPr>
      </p:pic>
      <p:sp>
        <p:nvSpPr>
          <p:cNvPr id="63" name="TextBox 24"/>
          <p:cNvSpPr txBox="1"/>
          <p:nvPr/>
        </p:nvSpPr>
        <p:spPr>
          <a:xfrm>
            <a:off x="4763189" y="1496909"/>
            <a:ext cx="1598390" cy="334900"/>
          </a:xfrm>
          <a:prstGeom prst="rect">
            <a:avLst/>
          </a:prstGeom>
        </p:spPr>
        <p:txBody>
          <a:bodyPr wrap="square" lIns="0" tIns="0" rIns="0" bIns="0" rtlCol="0" anchor="t">
            <a:spAutoFit/>
          </a:bodyPr>
          <a:lstStyle/>
          <a:p>
            <a:pPr algn="ctr">
              <a:lnSpc>
                <a:spcPts val="2950"/>
              </a:lnSpc>
            </a:pPr>
            <a:r>
              <a:rPr lang="en-US" sz="2105" dirty="0">
                <a:solidFill>
                  <a:schemeClr val="bg1"/>
                </a:solidFill>
                <a:latin typeface="Verdana Pro Cond Black" panose="020B0604020202020204" pitchFamily="34" charset="0"/>
              </a:rPr>
              <a:t>01</a:t>
            </a:r>
            <a:endParaRPr lang="en-US" sz="2105" dirty="0">
              <a:solidFill>
                <a:schemeClr val="bg1"/>
              </a:solidFill>
              <a:latin typeface="Verdana Pro Cond Black" panose="020B0604020202020204" pitchFamily="34" charset="0"/>
            </a:endParaRPr>
          </a:p>
        </p:txBody>
      </p:sp>
      <p:sp>
        <p:nvSpPr>
          <p:cNvPr id="64" name="TextBox 25"/>
          <p:cNvSpPr txBox="1"/>
          <p:nvPr/>
        </p:nvSpPr>
        <p:spPr>
          <a:xfrm>
            <a:off x="4774427" y="2631153"/>
            <a:ext cx="1598390" cy="334900"/>
          </a:xfrm>
          <a:prstGeom prst="rect">
            <a:avLst/>
          </a:prstGeom>
        </p:spPr>
        <p:txBody>
          <a:bodyPr wrap="square" lIns="0" tIns="0" rIns="0" bIns="0" rtlCol="0" anchor="t">
            <a:spAutoFit/>
          </a:bodyPr>
          <a:lstStyle/>
          <a:p>
            <a:pPr algn="ctr">
              <a:lnSpc>
                <a:spcPts val="2950"/>
              </a:lnSpc>
            </a:pPr>
            <a:r>
              <a:rPr lang="en-US" sz="2105" dirty="0">
                <a:solidFill>
                  <a:schemeClr val="bg1"/>
                </a:solidFill>
                <a:latin typeface="Verdana Pro Cond Black" panose="020B0604020202020204" pitchFamily="34" charset="0"/>
              </a:rPr>
              <a:t>02</a:t>
            </a:r>
            <a:endParaRPr lang="en-US" sz="2105" dirty="0">
              <a:solidFill>
                <a:schemeClr val="bg1"/>
              </a:solidFill>
              <a:latin typeface="Verdana Pro Cond Black" panose="020B0604020202020204" pitchFamily="34" charset="0"/>
            </a:endParaRPr>
          </a:p>
        </p:txBody>
      </p:sp>
      <p:sp>
        <p:nvSpPr>
          <p:cNvPr id="65" name="TextBox 26"/>
          <p:cNvSpPr txBox="1"/>
          <p:nvPr/>
        </p:nvSpPr>
        <p:spPr>
          <a:xfrm>
            <a:off x="4773220" y="4152252"/>
            <a:ext cx="1598390" cy="334900"/>
          </a:xfrm>
          <a:prstGeom prst="rect">
            <a:avLst/>
          </a:prstGeom>
        </p:spPr>
        <p:txBody>
          <a:bodyPr wrap="square" lIns="0" tIns="0" rIns="0" bIns="0" rtlCol="0" anchor="t">
            <a:spAutoFit/>
          </a:bodyPr>
          <a:lstStyle/>
          <a:p>
            <a:pPr algn="ctr">
              <a:lnSpc>
                <a:spcPts val="2950"/>
              </a:lnSpc>
            </a:pPr>
            <a:r>
              <a:rPr lang="en-US" sz="2105" dirty="0">
                <a:solidFill>
                  <a:schemeClr val="bg1"/>
                </a:solidFill>
                <a:latin typeface="Verdana Pro Cond Black" panose="020B0604020202020204" pitchFamily="34" charset="0"/>
              </a:rPr>
              <a:t>03</a:t>
            </a:r>
            <a:endParaRPr lang="en-US" sz="2105" dirty="0">
              <a:solidFill>
                <a:schemeClr val="bg1"/>
              </a:solidFill>
              <a:latin typeface="Verdana Pro Cond Black" panose="020B0604020202020204" pitchFamily="34" charset="0"/>
            </a:endParaRPr>
          </a:p>
        </p:txBody>
      </p:sp>
      <p:sp>
        <p:nvSpPr>
          <p:cNvPr id="66" name="TextBox 27"/>
          <p:cNvSpPr txBox="1"/>
          <p:nvPr/>
        </p:nvSpPr>
        <p:spPr>
          <a:xfrm>
            <a:off x="4763189" y="6085909"/>
            <a:ext cx="1598390" cy="350224"/>
          </a:xfrm>
          <a:prstGeom prst="rect">
            <a:avLst/>
          </a:prstGeom>
        </p:spPr>
        <p:txBody>
          <a:bodyPr wrap="square" lIns="0" tIns="0" rIns="0" bIns="0" rtlCol="0" anchor="t">
            <a:spAutoFit/>
          </a:bodyPr>
          <a:lstStyle/>
          <a:p>
            <a:pPr algn="ctr">
              <a:lnSpc>
                <a:spcPts val="2950"/>
              </a:lnSpc>
            </a:pPr>
            <a:r>
              <a:rPr lang="zh-CN" altLang="en-US" sz="2105" b="1" dirty="0">
                <a:solidFill>
                  <a:schemeClr val="bg1"/>
                </a:solidFill>
                <a:latin typeface="Verdana Pro Cond Black" panose="020B0604020202020204" pitchFamily="34" charset="0"/>
              </a:rPr>
              <a:t>总结</a:t>
            </a:r>
            <a:endParaRPr lang="en-US" sz="2105" b="1" dirty="0">
              <a:solidFill>
                <a:schemeClr val="bg1"/>
              </a:solidFill>
              <a:latin typeface="Verdana Pro Cond Black" panose="020B0604020202020204" pitchFamily="34" charset="0"/>
            </a:endParaRPr>
          </a:p>
        </p:txBody>
      </p:sp>
      <p:sp>
        <p:nvSpPr>
          <p:cNvPr id="67" name="TextBox 28"/>
          <p:cNvSpPr txBox="1"/>
          <p:nvPr/>
        </p:nvSpPr>
        <p:spPr>
          <a:xfrm>
            <a:off x="7260111" y="1564581"/>
            <a:ext cx="3784738" cy="307777"/>
          </a:xfrm>
          <a:prstGeom prst="rect">
            <a:avLst/>
          </a:prstGeom>
        </p:spPr>
        <p:txBody>
          <a:bodyPr wrap="square" lIns="0" tIns="0" rIns="0" bIns="0" rtlCol="0" anchor="t">
            <a:spAutoFit/>
          </a:bodyPr>
          <a:lstStyle/>
          <a:p>
            <a:pPr lvl="0" algn="just">
              <a:tabLst>
                <a:tab pos="266700" algn="l"/>
              </a:tabLst>
            </a:pPr>
            <a:r>
              <a:rPr lang="zh-CN" altLang="zh-CN" sz="2000" spc="130" dirty="0">
                <a:solidFill>
                  <a:schemeClr val="tx1">
                    <a:lumMod val="50000"/>
                    <a:lumOff val="50000"/>
                  </a:schemeClr>
                </a:solidFill>
              </a:rPr>
              <a:t>丰富校园生活</a:t>
            </a:r>
            <a:r>
              <a:rPr lang="en-US" altLang="zh-CN" sz="2000" spc="130" dirty="0">
                <a:solidFill>
                  <a:schemeClr val="tx1">
                    <a:lumMod val="50000"/>
                    <a:lumOff val="50000"/>
                  </a:schemeClr>
                </a:solidFill>
              </a:rPr>
              <a:t>,</a:t>
            </a:r>
            <a:r>
              <a:rPr lang="zh-CN" altLang="zh-CN" sz="2000" spc="130" dirty="0">
                <a:solidFill>
                  <a:schemeClr val="tx1">
                    <a:lumMod val="50000"/>
                    <a:lumOff val="50000"/>
                  </a:schemeClr>
                </a:solidFill>
              </a:rPr>
              <a:t>改善校内环境</a:t>
            </a:r>
            <a:endParaRPr lang="zh-CN" altLang="zh-CN" sz="2000" spc="130" dirty="0">
              <a:solidFill>
                <a:schemeClr val="tx1">
                  <a:lumMod val="50000"/>
                  <a:lumOff val="50000"/>
                </a:schemeClr>
              </a:solidFill>
            </a:endParaRPr>
          </a:p>
        </p:txBody>
      </p:sp>
      <p:sp>
        <p:nvSpPr>
          <p:cNvPr id="68" name="TextBox 29"/>
          <p:cNvSpPr txBox="1"/>
          <p:nvPr/>
        </p:nvSpPr>
        <p:spPr>
          <a:xfrm>
            <a:off x="7254664" y="2816977"/>
            <a:ext cx="3995322" cy="204800"/>
          </a:xfrm>
          <a:prstGeom prst="rect">
            <a:avLst/>
          </a:prstGeom>
        </p:spPr>
        <p:txBody>
          <a:bodyPr wrap="square" lIns="0" tIns="0" rIns="0" bIns="0" rtlCol="0" anchor="t">
            <a:spAutoFit/>
          </a:bodyPr>
          <a:lstStyle/>
          <a:p>
            <a:pPr>
              <a:lnSpc>
                <a:spcPts val="1475"/>
              </a:lnSpc>
            </a:pPr>
            <a:r>
              <a:rPr lang="zh-CN" altLang="zh-CN" sz="2000" spc="130" dirty="0">
                <a:solidFill>
                  <a:schemeClr val="tx1">
                    <a:lumMod val="50000"/>
                    <a:lumOff val="50000"/>
                  </a:schemeClr>
                </a:solidFill>
              </a:rPr>
              <a:t>开展心理教育</a:t>
            </a:r>
            <a:r>
              <a:rPr lang="en-US" altLang="zh-CN" sz="2000" spc="130" dirty="0">
                <a:solidFill>
                  <a:schemeClr val="tx1">
                    <a:lumMod val="50000"/>
                    <a:lumOff val="50000"/>
                  </a:schemeClr>
                </a:solidFill>
              </a:rPr>
              <a:t>,</a:t>
            </a:r>
            <a:r>
              <a:rPr lang="zh-CN" altLang="zh-CN" sz="2000" spc="130" dirty="0">
                <a:solidFill>
                  <a:schemeClr val="tx1">
                    <a:lumMod val="50000"/>
                    <a:lumOff val="50000"/>
                  </a:schemeClr>
                </a:solidFill>
              </a:rPr>
              <a:t>提高心理健康水平</a:t>
            </a:r>
            <a:endParaRPr lang="en-US" sz="2000" spc="130" dirty="0">
              <a:solidFill>
                <a:schemeClr val="tx1">
                  <a:lumMod val="50000"/>
                  <a:lumOff val="50000"/>
                </a:schemeClr>
              </a:solidFill>
            </a:endParaRPr>
          </a:p>
        </p:txBody>
      </p:sp>
      <p:sp>
        <p:nvSpPr>
          <p:cNvPr id="69" name="TextBox 30"/>
          <p:cNvSpPr txBox="1"/>
          <p:nvPr/>
        </p:nvSpPr>
        <p:spPr>
          <a:xfrm>
            <a:off x="7260111" y="3716563"/>
            <a:ext cx="3784738" cy="1538883"/>
          </a:xfrm>
          <a:prstGeom prst="rect">
            <a:avLst/>
          </a:prstGeom>
        </p:spPr>
        <p:txBody>
          <a:bodyPr wrap="square" lIns="0" tIns="0" rIns="0" bIns="0" rtlCol="0" anchor="t">
            <a:spAutoFit/>
          </a:bodyPr>
          <a:lstStyle/>
          <a:p>
            <a:pPr lvl="0" algn="just">
              <a:tabLst>
                <a:tab pos="266700" algn="l"/>
              </a:tabLst>
            </a:pPr>
            <a:r>
              <a:rPr lang="zh-CN" altLang="zh-CN" sz="2000" spc="130" dirty="0">
                <a:solidFill>
                  <a:schemeClr val="tx1">
                    <a:lumMod val="50000"/>
                    <a:lumOff val="50000"/>
                  </a:schemeClr>
                </a:solidFill>
              </a:rPr>
              <a:t>建立良好的社交圈子。建立良好的社交圈子，让大学生更多地参与社会交往，培养他们的社交能力和沟通能力，从而减少对网络的依赖和沉迷</a:t>
            </a:r>
            <a:endParaRPr lang="zh-CN" altLang="zh-CN" sz="2000" spc="130" dirty="0">
              <a:solidFill>
                <a:schemeClr val="tx1">
                  <a:lumMod val="50000"/>
                  <a:lumOff val="50000"/>
                </a:schemeClr>
              </a:solidFill>
            </a:endParaRPr>
          </a:p>
        </p:txBody>
      </p:sp>
      <p:sp>
        <p:nvSpPr>
          <p:cNvPr id="70" name="TextBox 31"/>
          <p:cNvSpPr txBox="1"/>
          <p:nvPr/>
        </p:nvSpPr>
        <p:spPr>
          <a:xfrm>
            <a:off x="7260111" y="5950233"/>
            <a:ext cx="3995322" cy="615553"/>
          </a:xfrm>
          <a:prstGeom prst="rect">
            <a:avLst/>
          </a:prstGeom>
        </p:spPr>
        <p:txBody>
          <a:bodyPr wrap="square" lIns="0" tIns="0" rIns="0" bIns="0" rtlCol="0" anchor="t">
            <a:spAutoFit/>
          </a:bodyPr>
          <a:lstStyle/>
          <a:p>
            <a:r>
              <a:rPr lang="zh-CN" altLang="zh-CN" sz="2000" spc="130" dirty="0">
                <a:solidFill>
                  <a:schemeClr val="tx1">
                    <a:lumMod val="50000"/>
                    <a:lumOff val="50000"/>
                  </a:schemeClr>
                </a:solidFill>
              </a:rPr>
              <a:t>促进个体的全面发展，从而符合马克思主义的价值取向</a:t>
            </a:r>
            <a:endParaRPr lang="en-US" sz="2000" spc="130" dirty="0">
              <a:solidFill>
                <a:schemeClr val="tx1">
                  <a:lumMod val="50000"/>
                  <a:lumOff val="50000"/>
                </a:schemeClr>
              </a:solidFill>
            </a:endParaRPr>
          </a:p>
        </p:txBody>
      </p:sp>
      <p:pic>
        <p:nvPicPr>
          <p:cNvPr id="71" name="Picture 32"/>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393491" y="1775511"/>
            <a:ext cx="300567" cy="317298"/>
          </a:xfrm>
          <a:prstGeom prst="rect">
            <a:avLst/>
          </a:prstGeom>
        </p:spPr>
      </p:pic>
      <p:pic>
        <p:nvPicPr>
          <p:cNvPr id="72" name="Picture 33"/>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2589139" y="2986481"/>
            <a:ext cx="250355" cy="297399"/>
          </a:xfrm>
          <a:prstGeom prst="rect">
            <a:avLst/>
          </a:prstGeom>
        </p:spPr>
      </p:pic>
      <p:pic>
        <p:nvPicPr>
          <p:cNvPr id="73" name="Picture 3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2588439" y="4780736"/>
            <a:ext cx="230520" cy="263042"/>
          </a:xfrm>
          <a:prstGeom prst="rect">
            <a:avLst/>
          </a:prstGeom>
        </p:spPr>
      </p:pic>
      <p:pic>
        <p:nvPicPr>
          <p:cNvPr id="74" name="Picture 35"/>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301402" y="5971492"/>
            <a:ext cx="262041" cy="211062"/>
          </a:xfrm>
          <a:prstGeom prst="rect">
            <a:avLst/>
          </a:prstGeom>
        </p:spPr>
      </p:pic>
      <p:sp>
        <p:nvSpPr>
          <p:cNvPr id="75" name="文本框 74"/>
          <p:cNvSpPr txBox="1"/>
          <p:nvPr/>
        </p:nvSpPr>
        <p:spPr>
          <a:xfrm>
            <a:off x="869568" y="3440600"/>
            <a:ext cx="1125708" cy="954107"/>
          </a:xfrm>
          <a:prstGeom prst="rect">
            <a:avLst/>
          </a:prstGeom>
          <a:noFill/>
        </p:spPr>
        <p:txBody>
          <a:bodyPr wrap="square" rtlCol="0">
            <a:spAutoFit/>
          </a:bodyPr>
          <a:lstStyle/>
          <a:p>
            <a:r>
              <a:rPr lang="zh-CN" altLang="en-US" sz="2800" b="1" dirty="0">
                <a:solidFill>
                  <a:schemeClr val="accent2"/>
                </a:solidFill>
              </a:rPr>
              <a:t>社会环境</a:t>
            </a:r>
            <a:endParaRPr lang="zh-CN" altLang="en-US" sz="2800" b="1" dirty="0">
              <a:solidFill>
                <a:schemeClr val="accent2"/>
              </a:solidFill>
            </a:endParaRPr>
          </a:p>
        </p:txBody>
      </p:sp>
      <p:grpSp>
        <p:nvGrpSpPr>
          <p:cNvPr id="9" name="Group 2"/>
          <p:cNvGrpSpPr/>
          <p:nvPr/>
        </p:nvGrpSpPr>
        <p:grpSpPr>
          <a:xfrm>
            <a:off x="10877167" y="6533230"/>
            <a:ext cx="680468" cy="144000"/>
            <a:chOff x="0" y="0"/>
            <a:chExt cx="1360936" cy="288000"/>
          </a:xfrm>
          <a:solidFill>
            <a:srgbClr val="9AB7E2"/>
          </a:solidFill>
        </p:grpSpPr>
        <p:grpSp>
          <p:nvGrpSpPr>
            <p:cNvPr id="10" name="Group 3"/>
            <p:cNvGrpSpPr/>
            <p:nvPr/>
          </p:nvGrpSpPr>
          <p:grpSpPr>
            <a:xfrm>
              <a:off x="536468" y="0"/>
              <a:ext cx="288000" cy="288000"/>
              <a:chOff x="0" y="0"/>
              <a:chExt cx="288000" cy="288000"/>
            </a:xfrm>
            <a:grpFill/>
          </p:grpSpPr>
          <p:sp>
            <p:nvSpPr>
              <p:cNvPr id="15" name="Freeform 4"/>
              <p:cNvSpPr/>
              <p:nvPr/>
            </p:nvSpPr>
            <p:spPr>
              <a:xfrm>
                <a:off x="0" y="0"/>
                <a:ext cx="288036" cy="288036"/>
              </a:xfrm>
              <a:custGeom>
                <a:avLst/>
                <a:gdLst/>
                <a:ahLst/>
                <a:cxnLst/>
                <a:rect l="l" t="t" r="r" b="b"/>
                <a:pathLst>
                  <a:path w="288036" h="288036">
                    <a:moveTo>
                      <a:pt x="288036" y="144018"/>
                    </a:moveTo>
                    <a:cubicBezTo>
                      <a:pt x="288036" y="64516"/>
                      <a:pt x="223520" y="0"/>
                      <a:pt x="144018" y="0"/>
                    </a:cubicBezTo>
                    <a:cubicBezTo>
                      <a:pt x="64516" y="0"/>
                      <a:pt x="0" y="64516"/>
                      <a:pt x="0" y="144018"/>
                    </a:cubicBezTo>
                    <a:cubicBezTo>
                      <a:pt x="0" y="223520"/>
                      <a:pt x="64516" y="288036"/>
                      <a:pt x="144018" y="288036"/>
                    </a:cubicBezTo>
                    <a:cubicBezTo>
                      <a:pt x="223520" y="288036"/>
                      <a:pt x="288036" y="223520"/>
                      <a:pt x="288036" y="144018"/>
                    </a:cubicBezTo>
                    <a:close/>
                  </a:path>
                </a:pathLst>
              </a:custGeom>
              <a:solidFill>
                <a:schemeClr val="accent3">
                  <a:lumMod val="60000"/>
                  <a:lumOff val="40000"/>
                </a:schemeClr>
              </a:solidFill>
            </p:spPr>
          </p:sp>
        </p:grpSp>
        <p:grpSp>
          <p:nvGrpSpPr>
            <p:cNvPr id="11" name="Group 5"/>
            <p:cNvGrpSpPr/>
            <p:nvPr/>
          </p:nvGrpSpPr>
          <p:grpSpPr>
            <a:xfrm>
              <a:off x="0" y="0"/>
              <a:ext cx="288000" cy="288000"/>
              <a:chOff x="0" y="0"/>
              <a:chExt cx="288000" cy="288000"/>
            </a:xfrm>
            <a:grpFill/>
          </p:grpSpPr>
          <p:sp>
            <p:nvSpPr>
              <p:cNvPr id="14" name="Freeform 6"/>
              <p:cNvSpPr/>
              <p:nvPr/>
            </p:nvSpPr>
            <p:spPr>
              <a:xfrm>
                <a:off x="0" y="0"/>
                <a:ext cx="288036" cy="288036"/>
              </a:xfrm>
              <a:custGeom>
                <a:avLst/>
                <a:gdLst/>
                <a:ahLst/>
                <a:cxnLst/>
                <a:rect l="l" t="t" r="r" b="b"/>
                <a:pathLst>
                  <a:path w="288036" h="288036">
                    <a:moveTo>
                      <a:pt x="288036" y="144018"/>
                    </a:moveTo>
                    <a:cubicBezTo>
                      <a:pt x="288036" y="64516"/>
                      <a:pt x="223520" y="0"/>
                      <a:pt x="144018" y="0"/>
                    </a:cubicBezTo>
                    <a:cubicBezTo>
                      <a:pt x="64516" y="0"/>
                      <a:pt x="0" y="64516"/>
                      <a:pt x="0" y="144018"/>
                    </a:cubicBezTo>
                    <a:cubicBezTo>
                      <a:pt x="0" y="223520"/>
                      <a:pt x="64516" y="288036"/>
                      <a:pt x="144018" y="288036"/>
                    </a:cubicBezTo>
                    <a:cubicBezTo>
                      <a:pt x="223520" y="288036"/>
                      <a:pt x="288036" y="223520"/>
                      <a:pt x="288036" y="144018"/>
                    </a:cubicBezTo>
                    <a:close/>
                  </a:path>
                </a:pathLst>
              </a:custGeom>
              <a:solidFill>
                <a:schemeClr val="accent2"/>
              </a:solidFill>
            </p:spPr>
            <p:txBody>
              <a:bodyPr/>
              <a:lstStyle/>
              <a:p>
                <a:endParaRPr lang="zh-CN" altLang="en-US" dirty="0"/>
              </a:p>
            </p:txBody>
          </p:sp>
        </p:grpSp>
        <p:grpSp>
          <p:nvGrpSpPr>
            <p:cNvPr id="12" name="Group 7"/>
            <p:cNvGrpSpPr/>
            <p:nvPr/>
          </p:nvGrpSpPr>
          <p:grpSpPr>
            <a:xfrm>
              <a:off x="1072936" y="0"/>
              <a:ext cx="288000" cy="288000"/>
              <a:chOff x="0" y="0"/>
              <a:chExt cx="288000" cy="288000"/>
            </a:xfrm>
            <a:grpFill/>
          </p:grpSpPr>
          <p:sp>
            <p:nvSpPr>
              <p:cNvPr id="13" name="Freeform 8"/>
              <p:cNvSpPr/>
              <p:nvPr/>
            </p:nvSpPr>
            <p:spPr>
              <a:xfrm>
                <a:off x="0" y="0"/>
                <a:ext cx="288036" cy="288036"/>
              </a:xfrm>
              <a:custGeom>
                <a:avLst/>
                <a:gdLst/>
                <a:ahLst/>
                <a:cxnLst/>
                <a:rect l="l" t="t" r="r" b="b"/>
                <a:pathLst>
                  <a:path w="288036" h="288036">
                    <a:moveTo>
                      <a:pt x="288036" y="144018"/>
                    </a:moveTo>
                    <a:cubicBezTo>
                      <a:pt x="288036" y="64516"/>
                      <a:pt x="223520" y="0"/>
                      <a:pt x="144018" y="0"/>
                    </a:cubicBezTo>
                    <a:cubicBezTo>
                      <a:pt x="64516" y="0"/>
                      <a:pt x="0" y="64516"/>
                      <a:pt x="0" y="144018"/>
                    </a:cubicBezTo>
                    <a:cubicBezTo>
                      <a:pt x="0" y="223520"/>
                      <a:pt x="64516" y="288036"/>
                      <a:pt x="144018" y="288036"/>
                    </a:cubicBezTo>
                    <a:cubicBezTo>
                      <a:pt x="223520" y="288036"/>
                      <a:pt x="288036" y="223520"/>
                      <a:pt x="288036" y="144018"/>
                    </a:cubicBezTo>
                    <a:close/>
                  </a:path>
                </a:pathLst>
              </a:custGeom>
              <a:solidFill>
                <a:schemeClr val="bg2">
                  <a:lumMod val="90000"/>
                </a:schemeClr>
              </a:solidFill>
            </p:spPr>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2" name="直接连接符 41"/>
          <p:cNvCxnSpPr/>
          <p:nvPr/>
        </p:nvCxnSpPr>
        <p:spPr>
          <a:xfrm>
            <a:off x="9753600" y="3338286"/>
            <a:ext cx="1391801" cy="0"/>
          </a:xfrm>
          <a:prstGeom prst="line">
            <a:avLst/>
          </a:prstGeom>
          <a:ln w="57150"/>
        </p:spPr>
        <p:style>
          <a:lnRef idx="3">
            <a:schemeClr val="dk1"/>
          </a:lnRef>
          <a:fillRef idx="0">
            <a:schemeClr val="dk1"/>
          </a:fillRef>
          <a:effectRef idx="2">
            <a:schemeClr val="dk1"/>
          </a:effectRef>
          <a:fontRef idx="minor">
            <a:schemeClr val="tx1"/>
          </a:fontRef>
        </p:style>
      </p:cxnSp>
      <p:sp>
        <p:nvSpPr>
          <p:cNvPr id="2" name="标题 1"/>
          <p:cNvSpPr>
            <a:spLocks noGrp="1"/>
          </p:cNvSpPr>
          <p:nvPr>
            <p:ph type="title"/>
          </p:nvPr>
        </p:nvSpPr>
        <p:spPr/>
        <p:txBody>
          <a:bodyPr/>
          <a:lstStyle/>
          <a:p>
            <a:r>
              <a:rPr lang="zh-CN" altLang="en-US" dirty="0">
                <a:solidFill>
                  <a:srgbClr val="00B050"/>
                </a:solidFill>
              </a:rPr>
              <a:t>经济方面</a:t>
            </a:r>
            <a:endParaRPr lang="zh-CN" altLang="en-US" dirty="0">
              <a:solidFill>
                <a:srgbClr val="00B050"/>
              </a:solidFill>
            </a:endParaRPr>
          </a:p>
        </p:txBody>
      </p:sp>
      <p:pic>
        <p:nvPicPr>
          <p:cNvPr id="5" name="图片 4"/>
          <p:cNvPicPr>
            <a:picLocks noChangeAspect="1"/>
          </p:cNvPicPr>
          <p:nvPr/>
        </p:nvPicPr>
        <p:blipFill rotWithShape="1">
          <a:blip r:embed="rId1"/>
          <a:srcRect t="9628"/>
          <a:stretch>
            <a:fillRect/>
          </a:stretch>
        </p:blipFill>
        <p:spPr>
          <a:xfrm>
            <a:off x="1989235" y="1694775"/>
            <a:ext cx="3873500" cy="2088251"/>
          </a:xfrm>
          <a:prstGeom prst="rect">
            <a:avLst/>
          </a:prstGeom>
        </p:spPr>
      </p:pic>
      <p:grpSp>
        <p:nvGrpSpPr>
          <p:cNvPr id="3" name="Group 4"/>
          <p:cNvGrpSpPr/>
          <p:nvPr/>
        </p:nvGrpSpPr>
        <p:grpSpPr>
          <a:xfrm>
            <a:off x="0" y="4119099"/>
            <a:ext cx="5862734" cy="2071553"/>
            <a:chOff x="0" y="0"/>
            <a:chExt cx="7747000" cy="4143106"/>
          </a:xfrm>
          <a:solidFill>
            <a:srgbClr val="C2E49C"/>
          </a:solidFill>
        </p:grpSpPr>
        <p:sp>
          <p:nvSpPr>
            <p:cNvPr id="6" name="Freeform 5"/>
            <p:cNvSpPr/>
            <p:nvPr/>
          </p:nvSpPr>
          <p:spPr>
            <a:xfrm>
              <a:off x="0" y="0"/>
              <a:ext cx="7747000" cy="4143121"/>
            </a:xfrm>
            <a:custGeom>
              <a:avLst/>
              <a:gdLst/>
              <a:ahLst/>
              <a:cxnLst/>
              <a:rect l="l" t="t" r="r" b="b"/>
              <a:pathLst>
                <a:path w="7747000" h="4143121">
                  <a:moveTo>
                    <a:pt x="0" y="2071497"/>
                  </a:moveTo>
                  <a:lnTo>
                    <a:pt x="0" y="0"/>
                  </a:lnTo>
                  <a:lnTo>
                    <a:pt x="7747000" y="0"/>
                  </a:lnTo>
                  <a:lnTo>
                    <a:pt x="7747000" y="2071497"/>
                  </a:lnTo>
                  <a:lnTo>
                    <a:pt x="7747000" y="4143121"/>
                  </a:lnTo>
                  <a:lnTo>
                    <a:pt x="0" y="4143121"/>
                  </a:lnTo>
                  <a:close/>
                </a:path>
              </a:pathLst>
            </a:custGeom>
            <a:grpFill/>
          </p:spPr>
        </p:sp>
      </p:grpSp>
      <p:sp>
        <p:nvSpPr>
          <p:cNvPr id="8" name="TextBox 6"/>
          <p:cNvSpPr txBox="1"/>
          <p:nvPr/>
        </p:nvSpPr>
        <p:spPr>
          <a:xfrm>
            <a:off x="274174" y="4830546"/>
            <a:ext cx="5314385" cy="1249573"/>
          </a:xfrm>
          <a:prstGeom prst="rect">
            <a:avLst/>
          </a:prstGeom>
        </p:spPr>
        <p:txBody>
          <a:bodyPr wrap="square" lIns="0" tIns="0" rIns="0" bIns="0" rtlCol="0" anchor="t">
            <a:spAutoFit/>
          </a:bodyPr>
          <a:lstStyle/>
          <a:p>
            <a:pPr marL="266700" indent="266700" algn="just"/>
            <a:r>
              <a:rPr lang="zh-CN" altLang="zh-CN" sz="1580" dirty="0">
                <a:solidFill>
                  <a:srgbClr val="0D0D0D"/>
                </a:solidFill>
              </a:rPr>
              <a:t>大学生沉迷网络的另一个原因是缺乏丰富的文化娱乐活动和社交场所。通过推动产业升级，发展文化娱乐和社交产业，提供多元化的文化娱乐和社交场所，满足大学生的需求，减少其沉迷网络的可能性。这也符合马克思主义中</a:t>
            </a:r>
            <a:r>
              <a:rPr lang="en-US" altLang="zh-CN" sz="1580" dirty="0">
                <a:solidFill>
                  <a:srgbClr val="0D0D0D"/>
                </a:solidFill>
              </a:rPr>
              <a:t>“</a:t>
            </a:r>
            <a:r>
              <a:rPr lang="zh-CN" altLang="zh-CN" sz="1580" dirty="0">
                <a:solidFill>
                  <a:srgbClr val="0D0D0D"/>
                </a:solidFill>
              </a:rPr>
              <a:t>发展生产力和改善人民生活</a:t>
            </a:r>
            <a:r>
              <a:rPr lang="en-US" altLang="zh-CN" sz="1580" dirty="0">
                <a:solidFill>
                  <a:srgbClr val="0D0D0D"/>
                </a:solidFill>
              </a:rPr>
              <a:t>”</a:t>
            </a:r>
            <a:r>
              <a:rPr lang="zh-CN" altLang="zh-CN" sz="1580" dirty="0">
                <a:solidFill>
                  <a:srgbClr val="0D0D0D"/>
                </a:solidFill>
              </a:rPr>
              <a:t>等原则</a:t>
            </a:r>
            <a:r>
              <a:rPr lang="zh-CN" altLang="zh-CN" sz="1800" kern="100" dirty="0">
                <a:solidFill>
                  <a:srgbClr val="000000"/>
                </a:solidFill>
                <a:effectLst/>
                <a:latin typeface="Segoe UI" panose="020B0502040204020203" pitchFamily="34" charset="0"/>
                <a:ea typeface="宋体" panose="02010600030101010101" pitchFamily="2" charset="-122"/>
                <a:cs typeface="Segoe UI" panose="020B0502040204020203" pitchFamily="34" charset="0"/>
              </a:rPr>
              <a:t>。</a:t>
            </a:r>
            <a:endParaRPr lang="zh-CN" altLang="zh-CN" sz="1800" kern="100" dirty="0">
              <a:effectLst/>
              <a:latin typeface="Calibri" panose="020F0502020204030204" charset="0"/>
              <a:ea typeface="宋体" panose="02010600030101010101" pitchFamily="2" charset="-122"/>
              <a:cs typeface="Times New Roman" panose="02020603050405020304" pitchFamily="18" charset="0"/>
            </a:endParaRPr>
          </a:p>
        </p:txBody>
      </p:sp>
      <p:sp>
        <p:nvSpPr>
          <p:cNvPr id="11" name="TextBox 7"/>
          <p:cNvSpPr txBox="1"/>
          <p:nvPr/>
        </p:nvSpPr>
        <p:spPr>
          <a:xfrm>
            <a:off x="496437" y="4269564"/>
            <a:ext cx="3241631" cy="359073"/>
          </a:xfrm>
          <a:prstGeom prst="rect">
            <a:avLst/>
          </a:prstGeom>
        </p:spPr>
        <p:txBody>
          <a:bodyPr lIns="0" tIns="0" rIns="0" bIns="0" rtlCol="0" anchor="t">
            <a:spAutoFit/>
          </a:bodyPr>
          <a:lstStyle/>
          <a:p>
            <a:pPr>
              <a:lnSpc>
                <a:spcPts val="2845"/>
              </a:lnSpc>
            </a:pPr>
            <a:r>
              <a:rPr lang="zh-CN" altLang="zh-CN" sz="2370" dirty="0">
                <a:solidFill>
                  <a:srgbClr val="0D0D0D"/>
                </a:solidFill>
              </a:rPr>
              <a:t>推动产业升级</a:t>
            </a:r>
            <a:endParaRPr lang="en-US" sz="2370" dirty="0">
              <a:solidFill>
                <a:srgbClr val="0D0D0D"/>
              </a:solidFill>
            </a:endParaRPr>
          </a:p>
        </p:txBody>
      </p:sp>
      <p:grpSp>
        <p:nvGrpSpPr>
          <p:cNvPr id="12" name="Group 8"/>
          <p:cNvGrpSpPr/>
          <p:nvPr/>
        </p:nvGrpSpPr>
        <p:grpSpPr>
          <a:xfrm>
            <a:off x="6329264" y="1415314"/>
            <a:ext cx="5862735" cy="2324090"/>
            <a:chOff x="0" y="0"/>
            <a:chExt cx="7747000" cy="4034368"/>
          </a:xfrm>
          <a:solidFill>
            <a:srgbClr val="C2E49C"/>
          </a:solidFill>
        </p:grpSpPr>
        <p:sp>
          <p:nvSpPr>
            <p:cNvPr id="13" name="Freeform 9"/>
            <p:cNvSpPr/>
            <p:nvPr/>
          </p:nvSpPr>
          <p:spPr>
            <a:xfrm>
              <a:off x="0" y="0"/>
              <a:ext cx="7747000" cy="4034409"/>
            </a:xfrm>
            <a:custGeom>
              <a:avLst/>
              <a:gdLst/>
              <a:ahLst/>
              <a:cxnLst/>
              <a:rect l="l" t="t" r="r" b="b"/>
              <a:pathLst>
                <a:path w="7747000" h="4034409">
                  <a:moveTo>
                    <a:pt x="0" y="2017141"/>
                  </a:moveTo>
                  <a:lnTo>
                    <a:pt x="0" y="0"/>
                  </a:lnTo>
                  <a:lnTo>
                    <a:pt x="7747000" y="0"/>
                  </a:lnTo>
                  <a:lnTo>
                    <a:pt x="7747000" y="2017141"/>
                  </a:lnTo>
                  <a:lnTo>
                    <a:pt x="7747000" y="4034409"/>
                  </a:lnTo>
                  <a:lnTo>
                    <a:pt x="0" y="4034409"/>
                  </a:lnTo>
                  <a:close/>
                </a:path>
              </a:pathLst>
            </a:custGeom>
            <a:grpFill/>
          </p:spPr>
        </p:sp>
      </p:grpSp>
      <p:sp>
        <p:nvSpPr>
          <p:cNvPr id="14" name="TextBox 10"/>
          <p:cNvSpPr txBox="1"/>
          <p:nvPr/>
        </p:nvSpPr>
        <p:spPr>
          <a:xfrm>
            <a:off x="6646551" y="1603723"/>
            <a:ext cx="3214113" cy="359073"/>
          </a:xfrm>
          <a:prstGeom prst="rect">
            <a:avLst/>
          </a:prstGeom>
        </p:spPr>
        <p:txBody>
          <a:bodyPr lIns="0" tIns="0" rIns="0" bIns="0" rtlCol="0" anchor="t">
            <a:spAutoFit/>
          </a:bodyPr>
          <a:lstStyle/>
          <a:p>
            <a:pPr>
              <a:lnSpc>
                <a:spcPts val="2845"/>
              </a:lnSpc>
            </a:pPr>
            <a:r>
              <a:rPr lang="zh-CN" altLang="zh-CN" sz="2370" dirty="0">
                <a:solidFill>
                  <a:srgbClr val="0D0D0D"/>
                </a:solidFill>
              </a:rPr>
              <a:t>加大就业创业扶持力度</a:t>
            </a:r>
            <a:endParaRPr lang="en-US" sz="2370" dirty="0">
              <a:solidFill>
                <a:srgbClr val="0D0D0D"/>
              </a:solidFill>
            </a:endParaRPr>
          </a:p>
        </p:txBody>
      </p:sp>
      <p:pic>
        <p:nvPicPr>
          <p:cNvPr id="24" name="图片 23"/>
          <p:cNvPicPr>
            <a:picLocks noChangeAspect="1"/>
          </p:cNvPicPr>
          <p:nvPr/>
        </p:nvPicPr>
        <p:blipFill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11200"/>
                    </a14:imgEffect>
                  </a14:imgLayer>
                </a14:imgProps>
              </a:ext>
            </a:extLst>
          </a:blip>
          <a:srcRect r="1176"/>
          <a:stretch>
            <a:fillRect/>
          </a:stretch>
        </p:blipFill>
        <p:spPr>
          <a:xfrm>
            <a:off x="6324176" y="3992834"/>
            <a:ext cx="3908494" cy="2324090"/>
          </a:xfrm>
          <a:prstGeom prst="rect">
            <a:avLst/>
          </a:prstGeom>
        </p:spPr>
      </p:pic>
      <p:sp>
        <p:nvSpPr>
          <p:cNvPr id="15" name="TextBox 11"/>
          <p:cNvSpPr txBox="1"/>
          <p:nvPr/>
        </p:nvSpPr>
        <p:spPr>
          <a:xfrm>
            <a:off x="6640306" y="2114369"/>
            <a:ext cx="5240649" cy="1751762"/>
          </a:xfrm>
          <a:prstGeom prst="rect">
            <a:avLst/>
          </a:prstGeom>
        </p:spPr>
        <p:txBody>
          <a:bodyPr wrap="square" lIns="0" tIns="0" rIns="0" bIns="0" rtlCol="0" anchor="t">
            <a:spAutoFit/>
          </a:bodyPr>
          <a:lstStyle/>
          <a:p>
            <a:pPr>
              <a:lnSpc>
                <a:spcPts val="2845"/>
              </a:lnSpc>
            </a:pPr>
            <a:r>
              <a:rPr lang="zh-CN" altLang="zh-CN" sz="1580" dirty="0">
                <a:solidFill>
                  <a:srgbClr val="0D0D0D"/>
                </a:solidFill>
              </a:rPr>
              <a:t>大学生沉迷网络的原因之一是缺乏自我实现的机会和价值感。通过加大就业创业扶持力度，促进大学生就业创业，提高其生活质量和价值实现感，减少其沉迷网络的可能性。这也符合马克思主义中</a:t>
            </a:r>
            <a:r>
              <a:rPr lang="en-US" altLang="zh-CN" sz="1580" dirty="0">
                <a:solidFill>
                  <a:srgbClr val="0D0D0D"/>
                </a:solidFill>
              </a:rPr>
              <a:t>“</a:t>
            </a:r>
            <a:r>
              <a:rPr lang="zh-CN" altLang="zh-CN" sz="1580" dirty="0">
                <a:solidFill>
                  <a:srgbClr val="0D0D0D"/>
                </a:solidFill>
              </a:rPr>
              <a:t>人的全面发展</a:t>
            </a:r>
            <a:r>
              <a:rPr lang="en-US" altLang="zh-CN" sz="1580" dirty="0">
                <a:solidFill>
                  <a:srgbClr val="0D0D0D"/>
                </a:solidFill>
              </a:rPr>
              <a:t>”</a:t>
            </a:r>
            <a:r>
              <a:rPr lang="zh-CN" altLang="zh-CN" sz="1580" dirty="0">
                <a:solidFill>
                  <a:srgbClr val="0D0D0D"/>
                </a:solidFill>
              </a:rPr>
              <a:t>、</a:t>
            </a:r>
            <a:r>
              <a:rPr lang="en-US" altLang="zh-CN" sz="1580" dirty="0">
                <a:solidFill>
                  <a:srgbClr val="0D0D0D"/>
                </a:solidFill>
              </a:rPr>
              <a:t>“</a:t>
            </a:r>
            <a:r>
              <a:rPr lang="zh-CN" altLang="zh-CN" sz="1580" dirty="0">
                <a:solidFill>
                  <a:srgbClr val="0D0D0D"/>
                </a:solidFill>
              </a:rPr>
              <a:t>价值实现</a:t>
            </a:r>
            <a:r>
              <a:rPr lang="en-US" altLang="zh-CN" sz="1580" dirty="0">
                <a:solidFill>
                  <a:srgbClr val="0D0D0D"/>
                </a:solidFill>
              </a:rPr>
              <a:t>”</a:t>
            </a:r>
            <a:r>
              <a:rPr lang="zh-CN" altLang="zh-CN" sz="1580" dirty="0">
                <a:solidFill>
                  <a:srgbClr val="0D0D0D"/>
                </a:solidFill>
              </a:rPr>
              <a:t>等原则。</a:t>
            </a:r>
            <a:endParaRPr lang="zh-CN" altLang="zh-CN" sz="1580" dirty="0">
              <a:solidFill>
                <a:srgbClr val="0D0D0D"/>
              </a:solidFill>
            </a:endParaRPr>
          </a:p>
          <a:p>
            <a:pPr>
              <a:lnSpc>
                <a:spcPts val="2845"/>
              </a:lnSpc>
            </a:pPr>
            <a:endParaRPr lang="en-US" sz="1580" dirty="0">
              <a:solidFill>
                <a:srgbClr val="0D0D0D"/>
              </a:solidFill>
              <a:ea typeface="思源黑体-粗体"/>
            </a:endParaRPr>
          </a:p>
        </p:txBody>
      </p:sp>
      <p:grpSp>
        <p:nvGrpSpPr>
          <p:cNvPr id="25" name="Group 2"/>
          <p:cNvGrpSpPr/>
          <p:nvPr/>
        </p:nvGrpSpPr>
        <p:grpSpPr>
          <a:xfrm>
            <a:off x="10877167" y="6533230"/>
            <a:ext cx="680468" cy="144000"/>
            <a:chOff x="0" y="0"/>
            <a:chExt cx="1360936" cy="288000"/>
          </a:xfrm>
          <a:solidFill>
            <a:srgbClr val="9AB7E2"/>
          </a:solidFill>
        </p:grpSpPr>
        <p:grpSp>
          <p:nvGrpSpPr>
            <p:cNvPr id="31" name="Group 3"/>
            <p:cNvGrpSpPr/>
            <p:nvPr/>
          </p:nvGrpSpPr>
          <p:grpSpPr>
            <a:xfrm>
              <a:off x="536468" y="0"/>
              <a:ext cx="288000" cy="288000"/>
              <a:chOff x="0" y="0"/>
              <a:chExt cx="288000" cy="288000"/>
            </a:xfrm>
            <a:grpFill/>
          </p:grpSpPr>
          <p:sp>
            <p:nvSpPr>
              <p:cNvPr id="36" name="Freeform 4"/>
              <p:cNvSpPr/>
              <p:nvPr/>
            </p:nvSpPr>
            <p:spPr>
              <a:xfrm>
                <a:off x="0" y="0"/>
                <a:ext cx="288036" cy="288036"/>
              </a:xfrm>
              <a:custGeom>
                <a:avLst/>
                <a:gdLst/>
                <a:ahLst/>
                <a:cxnLst/>
                <a:rect l="l" t="t" r="r" b="b"/>
                <a:pathLst>
                  <a:path w="288036" h="288036">
                    <a:moveTo>
                      <a:pt x="288036" y="144018"/>
                    </a:moveTo>
                    <a:cubicBezTo>
                      <a:pt x="288036" y="64516"/>
                      <a:pt x="223520" y="0"/>
                      <a:pt x="144018" y="0"/>
                    </a:cubicBezTo>
                    <a:cubicBezTo>
                      <a:pt x="64516" y="0"/>
                      <a:pt x="0" y="64516"/>
                      <a:pt x="0" y="144018"/>
                    </a:cubicBezTo>
                    <a:cubicBezTo>
                      <a:pt x="0" y="223520"/>
                      <a:pt x="64516" y="288036"/>
                      <a:pt x="144018" y="288036"/>
                    </a:cubicBezTo>
                    <a:cubicBezTo>
                      <a:pt x="223520" y="288036"/>
                      <a:pt x="288036" y="223520"/>
                      <a:pt x="288036" y="144018"/>
                    </a:cubicBezTo>
                    <a:close/>
                  </a:path>
                </a:pathLst>
              </a:custGeom>
              <a:solidFill>
                <a:srgbClr val="C2E49C"/>
              </a:solidFill>
            </p:spPr>
          </p:sp>
        </p:grpSp>
        <p:grpSp>
          <p:nvGrpSpPr>
            <p:cNvPr id="32" name="Group 5"/>
            <p:cNvGrpSpPr/>
            <p:nvPr/>
          </p:nvGrpSpPr>
          <p:grpSpPr>
            <a:xfrm>
              <a:off x="0" y="0"/>
              <a:ext cx="288000" cy="288000"/>
              <a:chOff x="0" y="0"/>
              <a:chExt cx="288000" cy="288000"/>
            </a:xfrm>
            <a:grpFill/>
          </p:grpSpPr>
          <p:sp>
            <p:nvSpPr>
              <p:cNvPr id="35" name="Freeform 6"/>
              <p:cNvSpPr/>
              <p:nvPr/>
            </p:nvSpPr>
            <p:spPr>
              <a:xfrm>
                <a:off x="0" y="0"/>
                <a:ext cx="288036" cy="288036"/>
              </a:xfrm>
              <a:custGeom>
                <a:avLst/>
                <a:gdLst/>
                <a:ahLst/>
                <a:cxnLst/>
                <a:rect l="l" t="t" r="r" b="b"/>
                <a:pathLst>
                  <a:path w="288036" h="288036">
                    <a:moveTo>
                      <a:pt x="288036" y="144018"/>
                    </a:moveTo>
                    <a:cubicBezTo>
                      <a:pt x="288036" y="64516"/>
                      <a:pt x="223520" y="0"/>
                      <a:pt x="144018" y="0"/>
                    </a:cubicBezTo>
                    <a:cubicBezTo>
                      <a:pt x="64516" y="0"/>
                      <a:pt x="0" y="64516"/>
                      <a:pt x="0" y="144018"/>
                    </a:cubicBezTo>
                    <a:cubicBezTo>
                      <a:pt x="0" y="223520"/>
                      <a:pt x="64516" y="288036"/>
                      <a:pt x="144018" y="288036"/>
                    </a:cubicBezTo>
                    <a:cubicBezTo>
                      <a:pt x="223520" y="288036"/>
                      <a:pt x="288036" y="223520"/>
                      <a:pt x="288036" y="144018"/>
                    </a:cubicBezTo>
                    <a:close/>
                  </a:path>
                </a:pathLst>
              </a:custGeom>
              <a:solidFill>
                <a:srgbClr val="00B050"/>
              </a:solidFill>
            </p:spPr>
            <p:txBody>
              <a:bodyPr/>
              <a:lstStyle/>
              <a:p>
                <a:endParaRPr lang="zh-CN" altLang="en-US" dirty="0"/>
              </a:p>
            </p:txBody>
          </p:sp>
        </p:grpSp>
        <p:grpSp>
          <p:nvGrpSpPr>
            <p:cNvPr id="33" name="Group 7"/>
            <p:cNvGrpSpPr/>
            <p:nvPr/>
          </p:nvGrpSpPr>
          <p:grpSpPr>
            <a:xfrm>
              <a:off x="1072936" y="0"/>
              <a:ext cx="288000" cy="288000"/>
              <a:chOff x="0" y="0"/>
              <a:chExt cx="288000" cy="288000"/>
            </a:xfrm>
            <a:grpFill/>
          </p:grpSpPr>
          <p:sp>
            <p:nvSpPr>
              <p:cNvPr id="34" name="Freeform 8"/>
              <p:cNvSpPr/>
              <p:nvPr/>
            </p:nvSpPr>
            <p:spPr>
              <a:xfrm>
                <a:off x="0" y="0"/>
                <a:ext cx="288036" cy="288036"/>
              </a:xfrm>
              <a:custGeom>
                <a:avLst/>
                <a:gdLst/>
                <a:ahLst/>
                <a:cxnLst/>
                <a:rect l="l" t="t" r="r" b="b"/>
                <a:pathLst>
                  <a:path w="288036" h="288036">
                    <a:moveTo>
                      <a:pt x="288036" y="144018"/>
                    </a:moveTo>
                    <a:cubicBezTo>
                      <a:pt x="288036" y="64516"/>
                      <a:pt x="223520" y="0"/>
                      <a:pt x="144018" y="0"/>
                    </a:cubicBezTo>
                    <a:cubicBezTo>
                      <a:pt x="64516" y="0"/>
                      <a:pt x="0" y="64516"/>
                      <a:pt x="0" y="144018"/>
                    </a:cubicBezTo>
                    <a:cubicBezTo>
                      <a:pt x="0" y="223520"/>
                      <a:pt x="64516" y="288036"/>
                      <a:pt x="144018" y="288036"/>
                    </a:cubicBezTo>
                    <a:cubicBezTo>
                      <a:pt x="223520" y="288036"/>
                      <a:pt x="288036" y="223520"/>
                      <a:pt x="288036" y="144018"/>
                    </a:cubicBezTo>
                    <a:close/>
                  </a:path>
                </a:pathLst>
              </a:custGeom>
              <a:solidFill>
                <a:schemeClr val="bg2">
                  <a:lumMod val="90000"/>
                </a:schemeClr>
              </a:solidFill>
            </p:spPr>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137885" y="3338286"/>
            <a:ext cx="12620171" cy="0"/>
          </a:xfrm>
          <a:prstGeom prst="line">
            <a:avLst/>
          </a:prstGeom>
          <a:ln w="57150"/>
        </p:spPr>
        <p:style>
          <a:lnRef idx="3">
            <a:schemeClr val="dk1"/>
          </a:lnRef>
          <a:fillRef idx="0">
            <a:schemeClr val="dk1"/>
          </a:fillRef>
          <a:effectRef idx="2">
            <a:schemeClr val="dk1"/>
          </a:effectRef>
          <a:fontRef idx="minor">
            <a:schemeClr val="tx1"/>
          </a:fontRef>
        </p:style>
      </p:cxnSp>
      <p:grpSp>
        <p:nvGrpSpPr>
          <p:cNvPr id="2" name="Group 16"/>
          <p:cNvGrpSpPr/>
          <p:nvPr/>
        </p:nvGrpSpPr>
        <p:grpSpPr>
          <a:xfrm>
            <a:off x="6243526" y="1209250"/>
            <a:ext cx="269087" cy="358281"/>
            <a:chOff x="0" y="0"/>
            <a:chExt cx="4265370" cy="3990572"/>
          </a:xfrm>
          <a:solidFill>
            <a:schemeClr val="tx1">
              <a:lumMod val="65000"/>
              <a:lumOff val="35000"/>
            </a:schemeClr>
          </a:solidFill>
        </p:grpSpPr>
        <p:sp>
          <p:nvSpPr>
            <p:cNvPr id="3" name="Freeform 17"/>
            <p:cNvSpPr/>
            <p:nvPr/>
          </p:nvSpPr>
          <p:spPr>
            <a:xfrm>
              <a:off x="0" y="0"/>
              <a:ext cx="4265422" cy="3990594"/>
            </a:xfrm>
            <a:custGeom>
              <a:avLst/>
              <a:gdLst/>
              <a:ahLst/>
              <a:cxnLst/>
              <a:rect l="l" t="t" r="r" b="b"/>
              <a:pathLst>
                <a:path w="4265422" h="3990594">
                  <a:moveTo>
                    <a:pt x="0" y="665099"/>
                  </a:moveTo>
                  <a:cubicBezTo>
                    <a:pt x="0" y="297815"/>
                    <a:pt x="297815" y="0"/>
                    <a:pt x="665099" y="0"/>
                  </a:cubicBezTo>
                  <a:lnTo>
                    <a:pt x="3600323" y="0"/>
                  </a:lnTo>
                  <a:cubicBezTo>
                    <a:pt x="3967607" y="0"/>
                    <a:pt x="4265422" y="297815"/>
                    <a:pt x="4265422" y="665099"/>
                  </a:cubicBezTo>
                  <a:lnTo>
                    <a:pt x="4265422" y="3325495"/>
                  </a:lnTo>
                  <a:cubicBezTo>
                    <a:pt x="4265422" y="3692779"/>
                    <a:pt x="3967607" y="3990594"/>
                    <a:pt x="3600323" y="3990594"/>
                  </a:cubicBezTo>
                  <a:lnTo>
                    <a:pt x="665099" y="3990594"/>
                  </a:lnTo>
                  <a:cubicBezTo>
                    <a:pt x="297815" y="3990594"/>
                    <a:pt x="0" y="3692779"/>
                    <a:pt x="0" y="3325495"/>
                  </a:cubicBezTo>
                  <a:close/>
                </a:path>
              </a:pathLst>
            </a:custGeom>
            <a:grpFill/>
          </p:spPr>
        </p:sp>
      </p:grpSp>
      <p:grpSp>
        <p:nvGrpSpPr>
          <p:cNvPr id="4" name="Group 16"/>
          <p:cNvGrpSpPr/>
          <p:nvPr/>
        </p:nvGrpSpPr>
        <p:grpSpPr>
          <a:xfrm>
            <a:off x="6335485" y="1128485"/>
            <a:ext cx="269087" cy="358281"/>
            <a:chOff x="0" y="0"/>
            <a:chExt cx="4265370" cy="3990572"/>
          </a:xfrm>
          <a:solidFill>
            <a:schemeClr val="bg2">
              <a:lumMod val="90000"/>
            </a:schemeClr>
          </a:solidFill>
        </p:grpSpPr>
        <p:sp>
          <p:nvSpPr>
            <p:cNvPr id="5" name="Freeform 17"/>
            <p:cNvSpPr/>
            <p:nvPr/>
          </p:nvSpPr>
          <p:spPr>
            <a:xfrm>
              <a:off x="0" y="0"/>
              <a:ext cx="4265422" cy="3990594"/>
            </a:xfrm>
            <a:custGeom>
              <a:avLst/>
              <a:gdLst/>
              <a:ahLst/>
              <a:cxnLst/>
              <a:rect l="l" t="t" r="r" b="b"/>
              <a:pathLst>
                <a:path w="4265422" h="3990594">
                  <a:moveTo>
                    <a:pt x="0" y="665099"/>
                  </a:moveTo>
                  <a:cubicBezTo>
                    <a:pt x="0" y="297815"/>
                    <a:pt x="297815" y="0"/>
                    <a:pt x="665099" y="0"/>
                  </a:cubicBezTo>
                  <a:lnTo>
                    <a:pt x="3600323" y="0"/>
                  </a:lnTo>
                  <a:cubicBezTo>
                    <a:pt x="3967607" y="0"/>
                    <a:pt x="4265422" y="297815"/>
                    <a:pt x="4265422" y="665099"/>
                  </a:cubicBezTo>
                  <a:lnTo>
                    <a:pt x="4265422" y="3325495"/>
                  </a:lnTo>
                  <a:cubicBezTo>
                    <a:pt x="4265422" y="3692779"/>
                    <a:pt x="3967607" y="3990594"/>
                    <a:pt x="3600323" y="3990594"/>
                  </a:cubicBezTo>
                  <a:lnTo>
                    <a:pt x="665099" y="3990594"/>
                  </a:lnTo>
                  <a:cubicBezTo>
                    <a:pt x="297815" y="3990594"/>
                    <a:pt x="0" y="3692779"/>
                    <a:pt x="0" y="3325495"/>
                  </a:cubicBezTo>
                  <a:close/>
                </a:path>
              </a:pathLst>
            </a:custGeom>
            <a:grpFill/>
          </p:spPr>
        </p:sp>
      </p:grpSp>
      <p:pic>
        <p:nvPicPr>
          <p:cNvPr id="6" name="图片 5"/>
          <p:cNvPicPr>
            <a:picLocks noChangeAspect="1"/>
          </p:cNvPicPr>
          <p:nvPr/>
        </p:nvPicPr>
        <p:blipFill>
          <a:blip r:embed="rId1">
            <a:clrChange>
              <a:clrFrom>
                <a:srgbClr val="FFFFFF"/>
              </a:clrFrom>
              <a:clrTo>
                <a:srgbClr val="FFFFFF">
                  <a:alpha val="0"/>
                </a:srgbClr>
              </a:clrTo>
            </a:clrChange>
          </a:blip>
          <a:stretch>
            <a:fillRect/>
          </a:stretch>
        </p:blipFill>
        <p:spPr>
          <a:xfrm>
            <a:off x="6248880" y="1154184"/>
            <a:ext cx="355691" cy="372679"/>
          </a:xfrm>
          <a:prstGeom prst="rect">
            <a:avLst/>
          </a:prstGeom>
        </p:spPr>
      </p:pic>
      <p:pic>
        <p:nvPicPr>
          <p:cNvPr id="8" name="图片 7"/>
          <p:cNvPicPr>
            <a:picLocks noChangeAspect="1"/>
          </p:cNvPicPr>
          <p:nvPr/>
        </p:nvPicPr>
        <p:blipFill>
          <a:blip r:embed="rId2"/>
          <a:stretch>
            <a:fillRect/>
          </a:stretch>
        </p:blipFill>
        <p:spPr>
          <a:xfrm>
            <a:off x="3442942" y="688944"/>
            <a:ext cx="4565885" cy="1212912"/>
          </a:xfrm>
          <a:prstGeom prst="rect">
            <a:avLst/>
          </a:prstGeom>
        </p:spPr>
      </p:pic>
      <p:pic>
        <p:nvPicPr>
          <p:cNvPr id="10" name="图片 9"/>
          <p:cNvPicPr>
            <a:picLocks noChangeAspect="1"/>
          </p:cNvPicPr>
          <p:nvPr/>
        </p:nvPicPr>
        <p:blipFill>
          <a:blip r:embed="rId3"/>
          <a:stretch>
            <a:fillRect/>
          </a:stretch>
        </p:blipFill>
        <p:spPr>
          <a:xfrm>
            <a:off x="871116" y="2254753"/>
            <a:ext cx="4610619" cy="2411590"/>
          </a:xfrm>
          <a:prstGeom prst="rect">
            <a:avLst/>
          </a:prstGeom>
        </p:spPr>
      </p:pic>
      <p:pic>
        <p:nvPicPr>
          <p:cNvPr id="12" name="图片 11"/>
          <p:cNvPicPr>
            <a:picLocks noChangeAspect="1"/>
          </p:cNvPicPr>
          <p:nvPr/>
        </p:nvPicPr>
        <p:blipFill rotWithShape="1">
          <a:blip r:embed="rId4"/>
          <a:srcRect t="9881"/>
          <a:stretch>
            <a:fillRect/>
          </a:stretch>
        </p:blipFill>
        <p:spPr>
          <a:xfrm>
            <a:off x="6604571" y="2341839"/>
            <a:ext cx="4610619" cy="2411590"/>
          </a:xfrm>
          <a:prstGeom prst="rect">
            <a:avLst/>
          </a:prstGeom>
        </p:spPr>
      </p:pic>
      <p:pic>
        <p:nvPicPr>
          <p:cNvPr id="14" name="图片 13"/>
          <p:cNvPicPr>
            <a:picLocks noChangeAspect="1"/>
          </p:cNvPicPr>
          <p:nvPr/>
        </p:nvPicPr>
        <p:blipFill>
          <a:blip r:embed="rId5"/>
          <a:stretch>
            <a:fillRect/>
          </a:stretch>
        </p:blipFill>
        <p:spPr>
          <a:xfrm>
            <a:off x="1966688" y="4991107"/>
            <a:ext cx="2419474" cy="933498"/>
          </a:xfrm>
          <a:prstGeom prst="rect">
            <a:avLst/>
          </a:prstGeom>
        </p:spPr>
      </p:pic>
      <p:pic>
        <p:nvPicPr>
          <p:cNvPr id="16" name="图片 15"/>
          <p:cNvPicPr>
            <a:picLocks noChangeAspect="1"/>
          </p:cNvPicPr>
          <p:nvPr/>
        </p:nvPicPr>
        <p:blipFill>
          <a:blip r:embed="rId6"/>
          <a:stretch>
            <a:fillRect/>
          </a:stretch>
        </p:blipFill>
        <p:spPr>
          <a:xfrm>
            <a:off x="7776029" y="4991107"/>
            <a:ext cx="2482978" cy="946199"/>
          </a:xfrm>
          <a:prstGeom prst="rect">
            <a:avLst/>
          </a:prstGeom>
        </p:spPr>
      </p:pic>
      <p:grpSp>
        <p:nvGrpSpPr>
          <p:cNvPr id="19" name="Group 2"/>
          <p:cNvGrpSpPr/>
          <p:nvPr/>
        </p:nvGrpSpPr>
        <p:grpSpPr>
          <a:xfrm>
            <a:off x="10877167" y="6533230"/>
            <a:ext cx="680468" cy="144000"/>
            <a:chOff x="0" y="0"/>
            <a:chExt cx="1360936" cy="288000"/>
          </a:xfrm>
          <a:solidFill>
            <a:srgbClr val="9AB7E2"/>
          </a:solidFill>
        </p:grpSpPr>
        <p:grpSp>
          <p:nvGrpSpPr>
            <p:cNvPr id="20" name="Group 3"/>
            <p:cNvGrpSpPr/>
            <p:nvPr/>
          </p:nvGrpSpPr>
          <p:grpSpPr>
            <a:xfrm>
              <a:off x="536468" y="0"/>
              <a:ext cx="288000" cy="288000"/>
              <a:chOff x="0" y="0"/>
              <a:chExt cx="288000" cy="288000"/>
            </a:xfrm>
            <a:grpFill/>
          </p:grpSpPr>
          <p:sp>
            <p:nvSpPr>
              <p:cNvPr id="25" name="Freeform 4"/>
              <p:cNvSpPr/>
              <p:nvPr/>
            </p:nvSpPr>
            <p:spPr>
              <a:xfrm>
                <a:off x="0" y="0"/>
                <a:ext cx="288036" cy="288036"/>
              </a:xfrm>
              <a:custGeom>
                <a:avLst/>
                <a:gdLst/>
                <a:ahLst/>
                <a:cxnLst/>
                <a:rect l="l" t="t" r="r" b="b"/>
                <a:pathLst>
                  <a:path w="288036" h="288036">
                    <a:moveTo>
                      <a:pt x="288036" y="144018"/>
                    </a:moveTo>
                    <a:cubicBezTo>
                      <a:pt x="288036" y="64516"/>
                      <a:pt x="223520" y="0"/>
                      <a:pt x="144018" y="0"/>
                    </a:cubicBezTo>
                    <a:cubicBezTo>
                      <a:pt x="64516" y="0"/>
                      <a:pt x="0" y="64516"/>
                      <a:pt x="0" y="144018"/>
                    </a:cubicBezTo>
                    <a:cubicBezTo>
                      <a:pt x="0" y="223520"/>
                      <a:pt x="64516" y="288036"/>
                      <a:pt x="144018" y="288036"/>
                    </a:cubicBezTo>
                    <a:cubicBezTo>
                      <a:pt x="223520" y="288036"/>
                      <a:pt x="288036" y="223520"/>
                      <a:pt x="288036" y="144018"/>
                    </a:cubicBezTo>
                    <a:close/>
                  </a:path>
                </a:pathLst>
              </a:custGeom>
              <a:solidFill>
                <a:schemeClr val="tx1">
                  <a:lumMod val="50000"/>
                  <a:lumOff val="50000"/>
                </a:schemeClr>
              </a:solidFill>
            </p:spPr>
          </p:sp>
        </p:grpSp>
        <p:grpSp>
          <p:nvGrpSpPr>
            <p:cNvPr id="21" name="Group 5"/>
            <p:cNvGrpSpPr/>
            <p:nvPr/>
          </p:nvGrpSpPr>
          <p:grpSpPr>
            <a:xfrm>
              <a:off x="0" y="0"/>
              <a:ext cx="288000" cy="288000"/>
              <a:chOff x="0" y="0"/>
              <a:chExt cx="288000" cy="288000"/>
            </a:xfrm>
            <a:grpFill/>
          </p:grpSpPr>
          <p:sp>
            <p:nvSpPr>
              <p:cNvPr id="24" name="Freeform 6"/>
              <p:cNvSpPr/>
              <p:nvPr/>
            </p:nvSpPr>
            <p:spPr>
              <a:xfrm>
                <a:off x="0" y="0"/>
                <a:ext cx="288036" cy="288036"/>
              </a:xfrm>
              <a:custGeom>
                <a:avLst/>
                <a:gdLst/>
                <a:ahLst/>
                <a:cxnLst/>
                <a:rect l="l" t="t" r="r" b="b"/>
                <a:pathLst>
                  <a:path w="288036" h="288036">
                    <a:moveTo>
                      <a:pt x="288036" y="144018"/>
                    </a:moveTo>
                    <a:cubicBezTo>
                      <a:pt x="288036" y="64516"/>
                      <a:pt x="223520" y="0"/>
                      <a:pt x="144018" y="0"/>
                    </a:cubicBezTo>
                    <a:cubicBezTo>
                      <a:pt x="64516" y="0"/>
                      <a:pt x="0" y="64516"/>
                      <a:pt x="0" y="144018"/>
                    </a:cubicBezTo>
                    <a:cubicBezTo>
                      <a:pt x="0" y="223520"/>
                      <a:pt x="64516" y="288036"/>
                      <a:pt x="144018" y="288036"/>
                    </a:cubicBezTo>
                    <a:cubicBezTo>
                      <a:pt x="223520" y="288036"/>
                      <a:pt x="288036" y="223520"/>
                      <a:pt x="288036" y="144018"/>
                    </a:cubicBezTo>
                    <a:close/>
                  </a:path>
                </a:pathLst>
              </a:custGeom>
              <a:solidFill>
                <a:schemeClr val="tx1">
                  <a:lumMod val="75000"/>
                  <a:lumOff val="25000"/>
                </a:schemeClr>
              </a:solidFill>
            </p:spPr>
          </p:sp>
        </p:grpSp>
        <p:grpSp>
          <p:nvGrpSpPr>
            <p:cNvPr id="22" name="Group 7"/>
            <p:cNvGrpSpPr/>
            <p:nvPr/>
          </p:nvGrpSpPr>
          <p:grpSpPr>
            <a:xfrm>
              <a:off x="1072936" y="0"/>
              <a:ext cx="288000" cy="288000"/>
              <a:chOff x="0" y="0"/>
              <a:chExt cx="288000" cy="288000"/>
            </a:xfrm>
            <a:grpFill/>
          </p:grpSpPr>
          <p:sp>
            <p:nvSpPr>
              <p:cNvPr id="23" name="Freeform 8"/>
              <p:cNvSpPr/>
              <p:nvPr/>
            </p:nvSpPr>
            <p:spPr>
              <a:xfrm>
                <a:off x="0" y="0"/>
                <a:ext cx="288036" cy="288036"/>
              </a:xfrm>
              <a:custGeom>
                <a:avLst/>
                <a:gdLst/>
                <a:ahLst/>
                <a:cxnLst/>
                <a:rect l="l" t="t" r="r" b="b"/>
                <a:pathLst>
                  <a:path w="288036" h="288036">
                    <a:moveTo>
                      <a:pt x="288036" y="144018"/>
                    </a:moveTo>
                    <a:cubicBezTo>
                      <a:pt x="288036" y="64516"/>
                      <a:pt x="223520" y="0"/>
                      <a:pt x="144018" y="0"/>
                    </a:cubicBezTo>
                    <a:cubicBezTo>
                      <a:pt x="64516" y="0"/>
                      <a:pt x="0" y="64516"/>
                      <a:pt x="0" y="144018"/>
                    </a:cubicBezTo>
                    <a:cubicBezTo>
                      <a:pt x="0" y="223520"/>
                      <a:pt x="64516" y="288036"/>
                      <a:pt x="144018" y="288036"/>
                    </a:cubicBezTo>
                    <a:cubicBezTo>
                      <a:pt x="223520" y="288036"/>
                      <a:pt x="288036" y="223520"/>
                      <a:pt x="288036" y="144018"/>
                    </a:cubicBezTo>
                    <a:close/>
                  </a:path>
                </a:pathLst>
              </a:custGeom>
              <a:solidFill>
                <a:schemeClr val="bg2">
                  <a:lumMod val="90000"/>
                </a:schemeClr>
              </a:solidFill>
            </p:spPr>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accent6">
                    <a:lumMod val="75000"/>
                  </a:schemeClr>
                </a:solidFill>
              </a:rPr>
              <a:t>个人方面</a:t>
            </a:r>
            <a:endParaRPr lang="zh-CN" altLang="en-US" dirty="0">
              <a:solidFill>
                <a:schemeClr val="accent6">
                  <a:lumMod val="75000"/>
                </a:schemeClr>
              </a:solidFill>
            </a:endParaRPr>
          </a:p>
        </p:txBody>
      </p:sp>
      <p:sp>
        <p:nvSpPr>
          <p:cNvPr id="3" name="TextBox 4"/>
          <p:cNvSpPr txBox="1"/>
          <p:nvPr/>
        </p:nvSpPr>
        <p:spPr>
          <a:xfrm>
            <a:off x="8499257" y="4555897"/>
            <a:ext cx="3340762" cy="2558714"/>
          </a:xfrm>
          <a:prstGeom prst="rect">
            <a:avLst/>
          </a:prstGeom>
        </p:spPr>
        <p:txBody>
          <a:bodyPr wrap="square" lIns="0" tIns="0" rIns="0" bIns="0" rtlCol="0" anchor="t">
            <a:spAutoFit/>
          </a:bodyPr>
          <a:lstStyle/>
          <a:p>
            <a:pPr>
              <a:lnSpc>
                <a:spcPts val="2880"/>
              </a:lnSpc>
            </a:pPr>
            <a:r>
              <a:rPr lang="en-US" altLang="zh-CN" sz="1600" dirty="0">
                <a:solidFill>
                  <a:srgbClr val="262626"/>
                </a:solidFill>
              </a:rPr>
              <a:t>     </a:t>
            </a:r>
            <a:r>
              <a:rPr lang="zh-CN" altLang="zh-CN" sz="1600" dirty="0">
                <a:solidFill>
                  <a:srgbClr val="262626"/>
                </a:solidFill>
              </a:rPr>
              <a:t>找到一些志同道合的学习伙伴，相互督促和帮助，共同进步和成长。</a:t>
            </a:r>
            <a:r>
              <a:rPr lang="zh-CN" altLang="en-US" sz="1600" dirty="0">
                <a:solidFill>
                  <a:srgbClr val="262626"/>
                </a:solidFill>
              </a:rPr>
              <a:t>必要时</a:t>
            </a:r>
            <a:r>
              <a:rPr lang="zh-CN" altLang="zh-CN" sz="1600" dirty="0">
                <a:solidFill>
                  <a:srgbClr val="262626"/>
                </a:solidFill>
              </a:rPr>
              <a:t>可以寻求学校的心理咨询服务或者其他专业的帮助，及时解决问题，避免造成更大的影响。</a:t>
            </a:r>
            <a:endParaRPr lang="zh-CN" altLang="zh-CN" sz="1600" dirty="0">
              <a:solidFill>
                <a:srgbClr val="262626"/>
              </a:solidFill>
            </a:endParaRPr>
          </a:p>
          <a:p>
            <a:pPr>
              <a:lnSpc>
                <a:spcPts val="2880"/>
              </a:lnSpc>
            </a:pPr>
            <a:endParaRPr lang="zh-CN" altLang="zh-CN" sz="1800" kern="100" dirty="0">
              <a:effectLst/>
              <a:latin typeface="Calibri" panose="020F0502020204030204" charset="0"/>
              <a:ea typeface="宋体" panose="02010600030101010101" pitchFamily="2" charset="-122"/>
              <a:cs typeface="Times New Roman" panose="02020603050405020304" pitchFamily="18" charset="0"/>
            </a:endParaRPr>
          </a:p>
          <a:p>
            <a:pPr>
              <a:lnSpc>
                <a:spcPts val="2880"/>
              </a:lnSpc>
            </a:pPr>
            <a:r>
              <a:rPr lang="en-US" sz="1600" dirty="0">
                <a:solidFill>
                  <a:srgbClr val="262626"/>
                </a:solidFill>
                <a:ea typeface="思源黑体-粗体"/>
              </a:rPr>
              <a:t>。</a:t>
            </a:r>
            <a:endParaRPr lang="en-US" sz="1600" dirty="0">
              <a:solidFill>
                <a:srgbClr val="262626"/>
              </a:solidFill>
              <a:ea typeface="思源黑体-粗体"/>
            </a:endParaRPr>
          </a:p>
        </p:txBody>
      </p:sp>
      <p:sp>
        <p:nvSpPr>
          <p:cNvPr id="8" name="TextBox 7"/>
          <p:cNvSpPr txBox="1"/>
          <p:nvPr/>
        </p:nvSpPr>
        <p:spPr>
          <a:xfrm>
            <a:off x="8499257" y="2212711"/>
            <a:ext cx="3021230" cy="1813189"/>
          </a:xfrm>
          <a:prstGeom prst="rect">
            <a:avLst/>
          </a:prstGeom>
        </p:spPr>
        <p:txBody>
          <a:bodyPr wrap="square" lIns="0" tIns="0" rIns="0" bIns="0" rtlCol="0" anchor="t">
            <a:spAutoFit/>
          </a:bodyPr>
          <a:lstStyle/>
          <a:p>
            <a:pPr>
              <a:lnSpc>
                <a:spcPct val="150000"/>
              </a:lnSpc>
            </a:pPr>
            <a:r>
              <a:rPr lang="en-US" altLang="zh-CN" sz="1600" dirty="0">
                <a:solidFill>
                  <a:srgbClr val="262626"/>
                </a:solidFill>
              </a:rPr>
              <a:t>     </a:t>
            </a:r>
            <a:r>
              <a:rPr lang="zh-CN" altLang="zh-CN" sz="1600" dirty="0">
                <a:solidFill>
                  <a:srgbClr val="262626"/>
                </a:solidFill>
              </a:rPr>
              <a:t>大学生可以尝试限制自己在网络上的时间，比如每天只允许使用网络一定的时间，这样可以避免过度使用网络。</a:t>
            </a:r>
            <a:endParaRPr lang="zh-CN" altLang="zh-CN" sz="1600" dirty="0">
              <a:solidFill>
                <a:srgbClr val="262626"/>
              </a:solidFill>
            </a:endParaRPr>
          </a:p>
          <a:p>
            <a:pPr>
              <a:lnSpc>
                <a:spcPts val="2880"/>
              </a:lnSpc>
            </a:pPr>
            <a:endParaRPr lang="en-US" sz="1600" dirty="0">
              <a:solidFill>
                <a:srgbClr val="262626"/>
              </a:solidFill>
              <a:ea typeface="思源黑体-粗体"/>
            </a:endParaRPr>
          </a:p>
        </p:txBody>
      </p:sp>
      <p:sp>
        <p:nvSpPr>
          <p:cNvPr id="10" name="TextBox 8"/>
          <p:cNvSpPr txBox="1"/>
          <p:nvPr/>
        </p:nvSpPr>
        <p:spPr>
          <a:xfrm>
            <a:off x="4420723" y="4630760"/>
            <a:ext cx="3115682" cy="1802738"/>
          </a:xfrm>
          <a:prstGeom prst="rect">
            <a:avLst/>
          </a:prstGeom>
        </p:spPr>
        <p:txBody>
          <a:bodyPr wrap="square" lIns="0" tIns="0" rIns="0" bIns="0" rtlCol="0" anchor="t">
            <a:spAutoFit/>
          </a:bodyPr>
          <a:lstStyle/>
          <a:p>
            <a:pPr marL="266700" indent="266700" algn="just">
              <a:lnSpc>
                <a:spcPct val="150000"/>
              </a:lnSpc>
            </a:pPr>
            <a:r>
              <a:rPr lang="zh-CN" altLang="zh-CN" sz="1600" dirty="0">
                <a:solidFill>
                  <a:srgbClr val="262626"/>
                </a:solidFill>
              </a:rPr>
              <a:t>参加一些社交活动，比如参加校园组织、参加志愿活动、参加运动会等，这些活动可以帮助大学生结交新朋友、扩大社交圈，同时也可以丰富自己的生活经验。</a:t>
            </a:r>
            <a:endParaRPr lang="zh-CN" altLang="zh-CN" sz="1600" dirty="0">
              <a:solidFill>
                <a:srgbClr val="262626"/>
              </a:solidFill>
            </a:endParaRPr>
          </a:p>
        </p:txBody>
      </p:sp>
      <p:sp>
        <p:nvSpPr>
          <p:cNvPr id="12" name="TextBox 9"/>
          <p:cNvSpPr txBox="1"/>
          <p:nvPr/>
        </p:nvSpPr>
        <p:spPr>
          <a:xfrm>
            <a:off x="813065" y="2319994"/>
            <a:ext cx="2962174" cy="1433406"/>
          </a:xfrm>
          <a:prstGeom prst="rect">
            <a:avLst/>
          </a:prstGeom>
        </p:spPr>
        <p:txBody>
          <a:bodyPr wrap="square" lIns="0" tIns="0" rIns="0" bIns="0" rtlCol="0" anchor="t">
            <a:spAutoFit/>
          </a:bodyPr>
          <a:lstStyle/>
          <a:p>
            <a:pPr marL="266700" indent="266700" algn="just">
              <a:lnSpc>
                <a:spcPct val="150000"/>
              </a:lnSpc>
            </a:pPr>
            <a:r>
              <a:rPr lang="zh-CN" altLang="zh-CN" sz="1600" dirty="0">
                <a:solidFill>
                  <a:srgbClr val="262626"/>
                </a:solidFill>
              </a:rPr>
              <a:t>大学生应该制定一个合理的计划和时间表，合理规划学习、娱乐和社交等方面的时间，避免太多时间花费在网络上。</a:t>
            </a:r>
            <a:endParaRPr lang="zh-CN" altLang="zh-CN" sz="1600" dirty="0">
              <a:solidFill>
                <a:srgbClr val="262626"/>
              </a:solidFill>
            </a:endParaRPr>
          </a:p>
        </p:txBody>
      </p:sp>
      <p:sp>
        <p:nvSpPr>
          <p:cNvPr id="14" name="TextBox 10"/>
          <p:cNvSpPr txBox="1"/>
          <p:nvPr/>
        </p:nvSpPr>
        <p:spPr>
          <a:xfrm>
            <a:off x="823025" y="4713980"/>
            <a:ext cx="2962174" cy="1802738"/>
          </a:xfrm>
          <a:prstGeom prst="rect">
            <a:avLst/>
          </a:prstGeom>
        </p:spPr>
        <p:txBody>
          <a:bodyPr wrap="square" lIns="0" tIns="0" rIns="0" bIns="0" rtlCol="0" anchor="t">
            <a:spAutoFit/>
          </a:bodyPr>
          <a:lstStyle/>
          <a:p>
            <a:pPr marL="266700" indent="266700" algn="just">
              <a:lnSpc>
                <a:spcPct val="150000"/>
              </a:lnSpc>
            </a:pPr>
            <a:r>
              <a:rPr lang="zh-CN" altLang="zh-CN" sz="1600" dirty="0">
                <a:solidFill>
                  <a:srgbClr val="262626"/>
                </a:solidFill>
              </a:rPr>
              <a:t>寻找自己感兴趣的事情，比如读书、绘画、音乐等，这样可以让自己从网络中得到放松和快乐，同时也可以提升自己的技能和兴趣。</a:t>
            </a:r>
            <a:endParaRPr lang="zh-CN" altLang="zh-CN" sz="1600" dirty="0">
              <a:solidFill>
                <a:srgbClr val="262626"/>
              </a:solidFill>
            </a:endParaRPr>
          </a:p>
        </p:txBody>
      </p:sp>
      <p:sp>
        <p:nvSpPr>
          <p:cNvPr id="37" name="TextBox 11"/>
          <p:cNvSpPr txBox="1"/>
          <p:nvPr/>
        </p:nvSpPr>
        <p:spPr>
          <a:xfrm>
            <a:off x="1262935" y="4246150"/>
            <a:ext cx="2512303" cy="351506"/>
          </a:xfrm>
          <a:prstGeom prst="rect">
            <a:avLst/>
          </a:prstGeom>
        </p:spPr>
        <p:txBody>
          <a:bodyPr lIns="0" tIns="0" rIns="0" bIns="0" rtlCol="0" anchor="t">
            <a:spAutoFit/>
          </a:bodyPr>
          <a:lstStyle/>
          <a:p>
            <a:pPr>
              <a:lnSpc>
                <a:spcPts val="2880"/>
              </a:lnSpc>
            </a:pPr>
            <a:r>
              <a:rPr lang="zh-CN" altLang="zh-CN" sz="2400" b="1" dirty="0">
                <a:solidFill>
                  <a:srgbClr val="262626"/>
                </a:solidFill>
              </a:rPr>
              <a:t>寻找兴趣爱好</a:t>
            </a:r>
            <a:endParaRPr lang="en-US" sz="2400" b="1" dirty="0">
              <a:solidFill>
                <a:srgbClr val="262626"/>
              </a:solidFill>
            </a:endParaRPr>
          </a:p>
        </p:txBody>
      </p:sp>
      <p:sp>
        <p:nvSpPr>
          <p:cNvPr id="38" name="TextBox 12"/>
          <p:cNvSpPr txBox="1"/>
          <p:nvPr/>
        </p:nvSpPr>
        <p:spPr>
          <a:xfrm>
            <a:off x="5014203" y="4201980"/>
            <a:ext cx="2617000" cy="351506"/>
          </a:xfrm>
          <a:prstGeom prst="rect">
            <a:avLst/>
          </a:prstGeom>
        </p:spPr>
        <p:txBody>
          <a:bodyPr lIns="0" tIns="0" rIns="0" bIns="0" rtlCol="0" anchor="t">
            <a:spAutoFit/>
          </a:bodyPr>
          <a:lstStyle/>
          <a:p>
            <a:pPr>
              <a:lnSpc>
                <a:spcPts val="2880"/>
              </a:lnSpc>
            </a:pPr>
            <a:r>
              <a:rPr lang="zh-CN" altLang="zh-CN" sz="2400" b="1" dirty="0">
                <a:solidFill>
                  <a:srgbClr val="262626"/>
                </a:solidFill>
              </a:rPr>
              <a:t>参加社交活动</a:t>
            </a:r>
            <a:endParaRPr lang="en-US" sz="2400" b="1" dirty="0">
              <a:solidFill>
                <a:srgbClr val="262626"/>
              </a:solidFill>
            </a:endParaRPr>
          </a:p>
        </p:txBody>
      </p:sp>
      <p:sp>
        <p:nvSpPr>
          <p:cNvPr id="39" name="TextBox 13"/>
          <p:cNvSpPr txBox="1"/>
          <p:nvPr/>
        </p:nvSpPr>
        <p:spPr>
          <a:xfrm>
            <a:off x="8499257" y="1791995"/>
            <a:ext cx="3021230" cy="351506"/>
          </a:xfrm>
          <a:prstGeom prst="rect">
            <a:avLst/>
          </a:prstGeom>
        </p:spPr>
        <p:txBody>
          <a:bodyPr wrap="square" lIns="0" tIns="0" rIns="0" bIns="0" rtlCol="0" anchor="t">
            <a:spAutoFit/>
          </a:bodyPr>
          <a:lstStyle/>
          <a:p>
            <a:pPr>
              <a:lnSpc>
                <a:spcPts val="2880"/>
              </a:lnSpc>
            </a:pPr>
            <a:r>
              <a:rPr lang="zh-CN" altLang="zh-CN" sz="2400" b="1" dirty="0">
                <a:solidFill>
                  <a:srgbClr val="262626"/>
                </a:solidFill>
              </a:rPr>
              <a:t>限制使用网络的时间</a:t>
            </a:r>
            <a:endParaRPr lang="en-US" sz="2400" b="1" dirty="0">
              <a:solidFill>
                <a:srgbClr val="262626"/>
              </a:solidFill>
            </a:endParaRPr>
          </a:p>
        </p:txBody>
      </p:sp>
      <p:sp>
        <p:nvSpPr>
          <p:cNvPr id="40" name="TextBox 14"/>
          <p:cNvSpPr txBox="1"/>
          <p:nvPr/>
        </p:nvSpPr>
        <p:spPr>
          <a:xfrm>
            <a:off x="1243938" y="1899278"/>
            <a:ext cx="2439341" cy="351506"/>
          </a:xfrm>
          <a:prstGeom prst="rect">
            <a:avLst/>
          </a:prstGeom>
        </p:spPr>
        <p:txBody>
          <a:bodyPr wrap="square" lIns="0" tIns="0" rIns="0" bIns="0" rtlCol="0" anchor="t">
            <a:spAutoFit/>
          </a:bodyPr>
          <a:lstStyle/>
          <a:p>
            <a:pPr>
              <a:lnSpc>
                <a:spcPts val="2880"/>
              </a:lnSpc>
            </a:pPr>
            <a:r>
              <a:rPr lang="zh-CN" altLang="zh-CN" sz="2400" b="1" dirty="0">
                <a:solidFill>
                  <a:srgbClr val="262626"/>
                </a:solidFill>
              </a:rPr>
              <a:t>制定计划和时间表</a:t>
            </a:r>
            <a:endParaRPr lang="en-US" sz="2400" b="1" dirty="0">
              <a:solidFill>
                <a:srgbClr val="262626"/>
              </a:solidFill>
            </a:endParaRPr>
          </a:p>
        </p:txBody>
      </p:sp>
      <p:sp>
        <p:nvSpPr>
          <p:cNvPr id="41" name="TextBox 15"/>
          <p:cNvSpPr txBox="1"/>
          <p:nvPr/>
        </p:nvSpPr>
        <p:spPr>
          <a:xfrm>
            <a:off x="8499257" y="4138867"/>
            <a:ext cx="3216546" cy="351506"/>
          </a:xfrm>
          <a:prstGeom prst="rect">
            <a:avLst/>
          </a:prstGeom>
        </p:spPr>
        <p:txBody>
          <a:bodyPr wrap="square" lIns="0" tIns="0" rIns="0" bIns="0" rtlCol="0" anchor="t">
            <a:spAutoFit/>
          </a:bodyPr>
          <a:lstStyle/>
          <a:p>
            <a:pPr>
              <a:lnSpc>
                <a:spcPts val="2880"/>
              </a:lnSpc>
            </a:pPr>
            <a:r>
              <a:rPr lang="zh-CN" altLang="zh-CN" sz="2400" b="1" dirty="0">
                <a:solidFill>
                  <a:srgbClr val="262626"/>
                </a:solidFill>
              </a:rPr>
              <a:t>找到学习伙伴</a:t>
            </a:r>
            <a:r>
              <a:rPr lang="en-US" altLang="zh-CN" sz="2400" b="1" dirty="0">
                <a:solidFill>
                  <a:srgbClr val="262626"/>
                </a:solidFill>
              </a:rPr>
              <a:t>,</a:t>
            </a:r>
            <a:r>
              <a:rPr lang="zh-CN" altLang="zh-CN" sz="2400" b="1" dirty="0">
                <a:solidFill>
                  <a:srgbClr val="262626"/>
                </a:solidFill>
              </a:rPr>
              <a:t>寻求帮助</a:t>
            </a:r>
            <a:endParaRPr lang="en-US" sz="2400" b="1" dirty="0">
              <a:solidFill>
                <a:srgbClr val="262626"/>
              </a:solidFill>
            </a:endParaRPr>
          </a:p>
        </p:txBody>
      </p:sp>
      <p:grpSp>
        <p:nvGrpSpPr>
          <p:cNvPr id="42" name="Group 16"/>
          <p:cNvGrpSpPr/>
          <p:nvPr/>
        </p:nvGrpSpPr>
        <p:grpSpPr>
          <a:xfrm>
            <a:off x="4953243" y="1872760"/>
            <a:ext cx="2132685" cy="1995286"/>
            <a:chOff x="0" y="0"/>
            <a:chExt cx="4265370" cy="3990572"/>
          </a:xfrm>
          <a:solidFill>
            <a:schemeClr val="tx1">
              <a:lumMod val="65000"/>
              <a:lumOff val="35000"/>
            </a:schemeClr>
          </a:solidFill>
        </p:grpSpPr>
        <p:sp>
          <p:nvSpPr>
            <p:cNvPr id="43" name="Freeform 17"/>
            <p:cNvSpPr/>
            <p:nvPr/>
          </p:nvSpPr>
          <p:spPr>
            <a:xfrm>
              <a:off x="0" y="0"/>
              <a:ext cx="4265422" cy="3990594"/>
            </a:xfrm>
            <a:custGeom>
              <a:avLst/>
              <a:gdLst/>
              <a:ahLst/>
              <a:cxnLst/>
              <a:rect l="l" t="t" r="r" b="b"/>
              <a:pathLst>
                <a:path w="4265422" h="3990594">
                  <a:moveTo>
                    <a:pt x="0" y="665099"/>
                  </a:moveTo>
                  <a:cubicBezTo>
                    <a:pt x="0" y="297815"/>
                    <a:pt x="297815" y="0"/>
                    <a:pt x="665099" y="0"/>
                  </a:cubicBezTo>
                  <a:lnTo>
                    <a:pt x="3600323" y="0"/>
                  </a:lnTo>
                  <a:cubicBezTo>
                    <a:pt x="3967607" y="0"/>
                    <a:pt x="4265422" y="297815"/>
                    <a:pt x="4265422" y="665099"/>
                  </a:cubicBezTo>
                  <a:lnTo>
                    <a:pt x="4265422" y="3325495"/>
                  </a:lnTo>
                  <a:cubicBezTo>
                    <a:pt x="4265422" y="3692779"/>
                    <a:pt x="3967607" y="3990594"/>
                    <a:pt x="3600323" y="3990594"/>
                  </a:cubicBezTo>
                  <a:lnTo>
                    <a:pt x="665099" y="3990594"/>
                  </a:lnTo>
                  <a:cubicBezTo>
                    <a:pt x="297815" y="3990594"/>
                    <a:pt x="0" y="3692779"/>
                    <a:pt x="0" y="3325495"/>
                  </a:cubicBezTo>
                  <a:close/>
                </a:path>
              </a:pathLst>
            </a:custGeom>
            <a:grpFill/>
          </p:spPr>
        </p:sp>
      </p:grpSp>
      <p:grpSp>
        <p:nvGrpSpPr>
          <p:cNvPr id="46" name="Group 16"/>
          <p:cNvGrpSpPr/>
          <p:nvPr/>
        </p:nvGrpSpPr>
        <p:grpSpPr>
          <a:xfrm>
            <a:off x="5045202" y="1791995"/>
            <a:ext cx="2132685" cy="1995286"/>
            <a:chOff x="0" y="0"/>
            <a:chExt cx="4265370" cy="3990572"/>
          </a:xfrm>
          <a:solidFill>
            <a:schemeClr val="bg2">
              <a:lumMod val="90000"/>
            </a:schemeClr>
          </a:solidFill>
        </p:grpSpPr>
        <p:sp>
          <p:nvSpPr>
            <p:cNvPr id="47" name="Freeform 17"/>
            <p:cNvSpPr/>
            <p:nvPr/>
          </p:nvSpPr>
          <p:spPr>
            <a:xfrm>
              <a:off x="0" y="0"/>
              <a:ext cx="4265422" cy="3990594"/>
            </a:xfrm>
            <a:custGeom>
              <a:avLst/>
              <a:gdLst/>
              <a:ahLst/>
              <a:cxnLst/>
              <a:rect l="l" t="t" r="r" b="b"/>
              <a:pathLst>
                <a:path w="4265422" h="3990594">
                  <a:moveTo>
                    <a:pt x="0" y="665099"/>
                  </a:moveTo>
                  <a:cubicBezTo>
                    <a:pt x="0" y="297815"/>
                    <a:pt x="297815" y="0"/>
                    <a:pt x="665099" y="0"/>
                  </a:cubicBezTo>
                  <a:lnTo>
                    <a:pt x="3600323" y="0"/>
                  </a:lnTo>
                  <a:cubicBezTo>
                    <a:pt x="3967607" y="0"/>
                    <a:pt x="4265422" y="297815"/>
                    <a:pt x="4265422" y="665099"/>
                  </a:cubicBezTo>
                  <a:lnTo>
                    <a:pt x="4265422" y="3325495"/>
                  </a:lnTo>
                  <a:cubicBezTo>
                    <a:pt x="4265422" y="3692779"/>
                    <a:pt x="3967607" y="3990594"/>
                    <a:pt x="3600323" y="3990594"/>
                  </a:cubicBezTo>
                  <a:lnTo>
                    <a:pt x="665099" y="3990594"/>
                  </a:lnTo>
                  <a:cubicBezTo>
                    <a:pt x="297815" y="3990594"/>
                    <a:pt x="0" y="3692779"/>
                    <a:pt x="0" y="3325495"/>
                  </a:cubicBezTo>
                  <a:close/>
                </a:path>
              </a:pathLst>
            </a:custGeom>
            <a:grpFill/>
          </p:spPr>
        </p:sp>
      </p:grpSp>
      <p:pic>
        <p:nvPicPr>
          <p:cNvPr id="49" name="图片 48"/>
          <p:cNvPicPr>
            <a:picLocks noChangeAspect="1"/>
          </p:cNvPicPr>
          <p:nvPr/>
        </p:nvPicPr>
        <p:blipFill>
          <a:blip r:embed="rId1">
            <a:clrChange>
              <a:clrFrom>
                <a:srgbClr val="FFFFFF"/>
              </a:clrFrom>
              <a:clrTo>
                <a:srgbClr val="FFFFFF">
                  <a:alpha val="0"/>
                </a:srgbClr>
              </a:clrTo>
            </a:clrChange>
          </a:blip>
          <a:stretch>
            <a:fillRect/>
          </a:stretch>
        </p:blipFill>
        <p:spPr>
          <a:xfrm>
            <a:off x="5197027" y="1751908"/>
            <a:ext cx="1980860" cy="2075469"/>
          </a:xfrm>
          <a:prstGeom prst="rect">
            <a:avLst/>
          </a:prstGeom>
        </p:spPr>
      </p:pic>
      <p:grpSp>
        <p:nvGrpSpPr>
          <p:cNvPr id="50" name="Group 2"/>
          <p:cNvGrpSpPr/>
          <p:nvPr/>
        </p:nvGrpSpPr>
        <p:grpSpPr>
          <a:xfrm>
            <a:off x="10877167" y="6533230"/>
            <a:ext cx="680468" cy="144000"/>
            <a:chOff x="0" y="0"/>
            <a:chExt cx="1360936" cy="288000"/>
          </a:xfrm>
          <a:solidFill>
            <a:srgbClr val="9AB7E2"/>
          </a:solidFill>
        </p:grpSpPr>
        <p:grpSp>
          <p:nvGrpSpPr>
            <p:cNvPr id="51" name="Group 3"/>
            <p:cNvGrpSpPr/>
            <p:nvPr/>
          </p:nvGrpSpPr>
          <p:grpSpPr>
            <a:xfrm>
              <a:off x="536468" y="0"/>
              <a:ext cx="288000" cy="288000"/>
              <a:chOff x="0" y="0"/>
              <a:chExt cx="288000" cy="288000"/>
            </a:xfrm>
            <a:grpFill/>
          </p:grpSpPr>
          <p:sp>
            <p:nvSpPr>
              <p:cNvPr id="56" name="Freeform 4"/>
              <p:cNvSpPr/>
              <p:nvPr/>
            </p:nvSpPr>
            <p:spPr>
              <a:xfrm>
                <a:off x="0" y="0"/>
                <a:ext cx="288036" cy="288036"/>
              </a:xfrm>
              <a:custGeom>
                <a:avLst/>
                <a:gdLst/>
                <a:ahLst/>
                <a:cxnLst/>
                <a:rect l="l" t="t" r="r" b="b"/>
                <a:pathLst>
                  <a:path w="288036" h="288036">
                    <a:moveTo>
                      <a:pt x="288036" y="144018"/>
                    </a:moveTo>
                    <a:cubicBezTo>
                      <a:pt x="288036" y="64516"/>
                      <a:pt x="223520" y="0"/>
                      <a:pt x="144018" y="0"/>
                    </a:cubicBezTo>
                    <a:cubicBezTo>
                      <a:pt x="64516" y="0"/>
                      <a:pt x="0" y="64516"/>
                      <a:pt x="0" y="144018"/>
                    </a:cubicBezTo>
                    <a:cubicBezTo>
                      <a:pt x="0" y="223520"/>
                      <a:pt x="64516" y="288036"/>
                      <a:pt x="144018" y="288036"/>
                    </a:cubicBezTo>
                    <a:cubicBezTo>
                      <a:pt x="223520" y="288036"/>
                      <a:pt x="288036" y="223520"/>
                      <a:pt x="288036" y="144018"/>
                    </a:cubicBezTo>
                    <a:close/>
                  </a:path>
                </a:pathLst>
              </a:custGeom>
              <a:solidFill>
                <a:schemeClr val="tx1">
                  <a:lumMod val="50000"/>
                  <a:lumOff val="50000"/>
                </a:schemeClr>
              </a:solidFill>
            </p:spPr>
          </p:sp>
        </p:grpSp>
        <p:grpSp>
          <p:nvGrpSpPr>
            <p:cNvPr id="52" name="Group 5"/>
            <p:cNvGrpSpPr/>
            <p:nvPr/>
          </p:nvGrpSpPr>
          <p:grpSpPr>
            <a:xfrm>
              <a:off x="0" y="0"/>
              <a:ext cx="288000" cy="288000"/>
              <a:chOff x="0" y="0"/>
              <a:chExt cx="288000" cy="288000"/>
            </a:xfrm>
            <a:grpFill/>
          </p:grpSpPr>
          <p:sp>
            <p:nvSpPr>
              <p:cNvPr id="55" name="Freeform 6"/>
              <p:cNvSpPr/>
              <p:nvPr/>
            </p:nvSpPr>
            <p:spPr>
              <a:xfrm>
                <a:off x="0" y="0"/>
                <a:ext cx="288036" cy="288036"/>
              </a:xfrm>
              <a:custGeom>
                <a:avLst/>
                <a:gdLst/>
                <a:ahLst/>
                <a:cxnLst/>
                <a:rect l="l" t="t" r="r" b="b"/>
                <a:pathLst>
                  <a:path w="288036" h="288036">
                    <a:moveTo>
                      <a:pt x="288036" y="144018"/>
                    </a:moveTo>
                    <a:cubicBezTo>
                      <a:pt x="288036" y="64516"/>
                      <a:pt x="223520" y="0"/>
                      <a:pt x="144018" y="0"/>
                    </a:cubicBezTo>
                    <a:cubicBezTo>
                      <a:pt x="64516" y="0"/>
                      <a:pt x="0" y="64516"/>
                      <a:pt x="0" y="144018"/>
                    </a:cubicBezTo>
                    <a:cubicBezTo>
                      <a:pt x="0" y="223520"/>
                      <a:pt x="64516" y="288036"/>
                      <a:pt x="144018" y="288036"/>
                    </a:cubicBezTo>
                    <a:cubicBezTo>
                      <a:pt x="223520" y="288036"/>
                      <a:pt x="288036" y="223520"/>
                      <a:pt x="288036" y="144018"/>
                    </a:cubicBezTo>
                    <a:close/>
                  </a:path>
                </a:pathLst>
              </a:custGeom>
              <a:solidFill>
                <a:schemeClr val="tx1">
                  <a:lumMod val="75000"/>
                  <a:lumOff val="25000"/>
                </a:schemeClr>
              </a:solidFill>
            </p:spPr>
          </p:sp>
        </p:grpSp>
        <p:grpSp>
          <p:nvGrpSpPr>
            <p:cNvPr id="53" name="Group 7"/>
            <p:cNvGrpSpPr/>
            <p:nvPr/>
          </p:nvGrpSpPr>
          <p:grpSpPr>
            <a:xfrm>
              <a:off x="1072936" y="0"/>
              <a:ext cx="288000" cy="288000"/>
              <a:chOff x="0" y="0"/>
              <a:chExt cx="288000" cy="288000"/>
            </a:xfrm>
            <a:grpFill/>
          </p:grpSpPr>
          <p:sp>
            <p:nvSpPr>
              <p:cNvPr id="54" name="Freeform 8"/>
              <p:cNvSpPr/>
              <p:nvPr/>
            </p:nvSpPr>
            <p:spPr>
              <a:xfrm>
                <a:off x="0" y="0"/>
                <a:ext cx="288036" cy="288036"/>
              </a:xfrm>
              <a:custGeom>
                <a:avLst/>
                <a:gdLst/>
                <a:ahLst/>
                <a:cxnLst/>
                <a:rect l="l" t="t" r="r" b="b"/>
                <a:pathLst>
                  <a:path w="288036" h="288036">
                    <a:moveTo>
                      <a:pt x="288036" y="144018"/>
                    </a:moveTo>
                    <a:cubicBezTo>
                      <a:pt x="288036" y="64516"/>
                      <a:pt x="223520" y="0"/>
                      <a:pt x="144018" y="0"/>
                    </a:cubicBezTo>
                    <a:cubicBezTo>
                      <a:pt x="64516" y="0"/>
                      <a:pt x="0" y="64516"/>
                      <a:pt x="0" y="144018"/>
                    </a:cubicBezTo>
                    <a:cubicBezTo>
                      <a:pt x="0" y="223520"/>
                      <a:pt x="64516" y="288036"/>
                      <a:pt x="144018" y="288036"/>
                    </a:cubicBezTo>
                    <a:cubicBezTo>
                      <a:pt x="223520" y="288036"/>
                      <a:pt x="288036" y="223520"/>
                      <a:pt x="288036" y="144018"/>
                    </a:cubicBezTo>
                    <a:close/>
                  </a:path>
                </a:pathLst>
              </a:custGeom>
              <a:solidFill>
                <a:schemeClr val="bg2">
                  <a:lumMod val="90000"/>
                </a:schemeClr>
              </a:solidFill>
            </p:spPr>
          </p:sp>
        </p:gr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a:t>Thanks</a:t>
            </a:r>
            <a:br>
              <a:rPr lang="en-US" altLang="zh-CN" dirty="0"/>
            </a:br>
            <a:r>
              <a:rPr lang="en-US" altLang="zh-CN" dirty="0"/>
              <a:t>And Your Slogan Here</a:t>
            </a:r>
            <a:endParaRPr lang="zh-CN" altLang="en-US" dirty="0"/>
          </a:p>
        </p:txBody>
      </p:sp>
      <p:grpSp>
        <p:nvGrpSpPr>
          <p:cNvPr id="9" name="组合 8"/>
          <p:cNvGrpSpPr/>
          <p:nvPr/>
        </p:nvGrpSpPr>
        <p:grpSpPr>
          <a:xfrm>
            <a:off x="6339961" y="2023103"/>
            <a:ext cx="3024172" cy="1314060"/>
            <a:chOff x="2855913" y="-477838"/>
            <a:chExt cx="5757862" cy="2501900"/>
          </a:xfrm>
          <a:solidFill>
            <a:schemeClr val="accent2"/>
          </a:solidFill>
        </p:grpSpPr>
        <p:sp>
          <p:nvSpPr>
            <p:cNvPr id="10" name="Freeform 5"/>
            <p:cNvSpPr/>
            <p:nvPr userDrawn="1"/>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91440" tIns="45720" rIns="91440" bIns="45720" numCol="1" anchor="t" anchorCtr="0" compatLnSpc="1"/>
            <a:lstStyle/>
            <a:p>
              <a:endParaRPr lang="zh-CN" altLang="en-US"/>
            </a:p>
          </p:txBody>
        </p:sp>
        <p:sp>
          <p:nvSpPr>
            <p:cNvPr id="11" name="Freeform 6"/>
            <p:cNvSpPr/>
            <p:nvPr userDrawn="1"/>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91440" tIns="45720" rIns="91440" bIns="45720" numCol="1" anchor="t" anchorCtr="0" compatLnSpc="1"/>
            <a:lstStyle/>
            <a:p>
              <a:endParaRPr lang="zh-CN" altLang="en-US"/>
            </a:p>
          </p:txBody>
        </p:sp>
        <p:sp>
          <p:nvSpPr>
            <p:cNvPr id="12" name="Freeform 7"/>
            <p:cNvSpPr/>
            <p:nvPr userDrawn="1"/>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91440" tIns="45720" rIns="91440" bIns="45720" numCol="1" anchor="t" anchorCtr="0" compatLnSpc="1"/>
            <a:lstStyle/>
            <a:p>
              <a:endParaRPr lang="zh-CN" altLang="en-US"/>
            </a:p>
          </p:txBody>
        </p:sp>
        <p:sp>
          <p:nvSpPr>
            <p:cNvPr id="13" name="Freeform 8"/>
            <p:cNvSpPr>
              <a:spLocks noEditPoints="1"/>
            </p:cNvSpPr>
            <p:nvPr userDrawn="1"/>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91440" tIns="45720" rIns="91440" bIns="45720" numCol="1" anchor="t" anchorCtr="0" compatLnSpc="1"/>
            <a:lstStyle/>
            <a:p>
              <a:endParaRPr lang="zh-CN" altLang="en-US"/>
            </a:p>
          </p:txBody>
        </p:sp>
        <p:sp>
          <p:nvSpPr>
            <p:cNvPr id="14" name="Freeform 9"/>
            <p:cNvSpPr>
              <a:spLocks noEditPoints="1"/>
            </p:cNvSpPr>
            <p:nvPr userDrawn="1"/>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325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669926" y="1169733"/>
            <a:ext cx="10850559" cy="5132506"/>
            <a:chOff x="669926" y="1169733"/>
            <a:chExt cx="10850559" cy="5132506"/>
          </a:xfrm>
        </p:grpSpPr>
        <p:sp>
          <p:nvSpPr>
            <p:cNvPr id="35" name="ï$ľiďe"/>
            <p:cNvSpPr txBox="1"/>
            <p:nvPr/>
          </p:nvSpPr>
          <p:spPr>
            <a:xfrm>
              <a:off x="669926" y="1614821"/>
              <a:ext cx="2077704" cy="322992"/>
            </a:xfrm>
            <a:prstGeom prst="rect">
              <a:avLst/>
            </a:prstGeom>
            <a:noFill/>
          </p:spPr>
          <p:txBody>
            <a:bodyPr wrap="square" lIns="91440" tIns="45720" rIns="91440" bIns="45720" anchor="ctr">
              <a:noAutofit/>
            </a:bodyPr>
            <a:lstStyle/>
            <a:p>
              <a:pPr algn="r"/>
              <a:r>
                <a:rPr lang="en-US" altLang="zh-CN" sz="2400" b="1" dirty="0">
                  <a:solidFill>
                    <a:schemeClr val="accent1"/>
                  </a:solidFill>
                </a:rPr>
                <a:t>CONTENTS</a:t>
              </a:r>
              <a:endParaRPr lang="en-US" altLang="zh-CN" sz="2400" b="1" dirty="0">
                <a:solidFill>
                  <a:schemeClr val="accent1"/>
                </a:solidFill>
              </a:endParaRPr>
            </a:p>
          </p:txBody>
        </p:sp>
        <p:sp>
          <p:nvSpPr>
            <p:cNvPr id="36" name="ï$ḻîḓê"/>
            <p:cNvSpPr/>
            <p:nvPr/>
          </p:nvSpPr>
          <p:spPr bwMode="auto">
            <a:xfrm>
              <a:off x="2305050" y="1169733"/>
              <a:ext cx="347330" cy="293912"/>
            </a:xfrm>
            <a:custGeom>
              <a:avLst/>
              <a:gdLst>
                <a:gd name="T0" fmla="*/ 106 w 484"/>
                <a:gd name="T1" fmla="*/ 172 h 410"/>
                <a:gd name="T2" fmla="*/ 106 w 484"/>
                <a:gd name="T3" fmla="*/ 238 h 410"/>
                <a:gd name="T4" fmla="*/ 86 w 484"/>
                <a:gd name="T5" fmla="*/ 258 h 410"/>
                <a:gd name="T6" fmla="*/ 20 w 484"/>
                <a:gd name="T7" fmla="*/ 258 h 410"/>
                <a:gd name="T8" fmla="*/ 0 w 484"/>
                <a:gd name="T9" fmla="*/ 238 h 410"/>
                <a:gd name="T10" fmla="*/ 0 w 484"/>
                <a:gd name="T11" fmla="*/ 172 h 410"/>
                <a:gd name="T12" fmla="*/ 20 w 484"/>
                <a:gd name="T13" fmla="*/ 152 h 410"/>
                <a:gd name="T14" fmla="*/ 86 w 484"/>
                <a:gd name="T15" fmla="*/ 152 h 410"/>
                <a:gd name="T16" fmla="*/ 106 w 484"/>
                <a:gd name="T17" fmla="*/ 172 h 410"/>
                <a:gd name="T18" fmla="*/ 464 w 484"/>
                <a:gd name="T19" fmla="*/ 152 h 410"/>
                <a:gd name="T20" fmla="*/ 177 w 484"/>
                <a:gd name="T21" fmla="*/ 152 h 410"/>
                <a:gd name="T22" fmla="*/ 167 w 484"/>
                <a:gd name="T23" fmla="*/ 152 h 410"/>
                <a:gd name="T24" fmla="*/ 147 w 484"/>
                <a:gd name="T25" fmla="*/ 172 h 410"/>
                <a:gd name="T26" fmla="*/ 147 w 484"/>
                <a:gd name="T27" fmla="*/ 238 h 410"/>
                <a:gd name="T28" fmla="*/ 167 w 484"/>
                <a:gd name="T29" fmla="*/ 258 h 410"/>
                <a:gd name="T30" fmla="*/ 177 w 484"/>
                <a:gd name="T31" fmla="*/ 258 h 410"/>
                <a:gd name="T32" fmla="*/ 464 w 484"/>
                <a:gd name="T33" fmla="*/ 258 h 410"/>
                <a:gd name="T34" fmla="*/ 484 w 484"/>
                <a:gd name="T35" fmla="*/ 238 h 410"/>
                <a:gd name="T36" fmla="*/ 484 w 484"/>
                <a:gd name="T37" fmla="*/ 172 h 410"/>
                <a:gd name="T38" fmla="*/ 464 w 484"/>
                <a:gd name="T39" fmla="*/ 152 h 410"/>
                <a:gd name="T40" fmla="*/ 86 w 484"/>
                <a:gd name="T41" fmla="*/ 0 h 410"/>
                <a:gd name="T42" fmla="*/ 20 w 484"/>
                <a:gd name="T43" fmla="*/ 0 h 410"/>
                <a:gd name="T44" fmla="*/ 0 w 484"/>
                <a:gd name="T45" fmla="*/ 20 h 410"/>
                <a:gd name="T46" fmla="*/ 0 w 484"/>
                <a:gd name="T47" fmla="*/ 87 h 410"/>
                <a:gd name="T48" fmla="*/ 20 w 484"/>
                <a:gd name="T49" fmla="*/ 107 h 410"/>
                <a:gd name="T50" fmla="*/ 86 w 484"/>
                <a:gd name="T51" fmla="*/ 107 h 410"/>
                <a:gd name="T52" fmla="*/ 106 w 484"/>
                <a:gd name="T53" fmla="*/ 87 h 410"/>
                <a:gd name="T54" fmla="*/ 106 w 484"/>
                <a:gd name="T55" fmla="*/ 20 h 410"/>
                <a:gd name="T56" fmla="*/ 86 w 484"/>
                <a:gd name="T57" fmla="*/ 0 h 410"/>
                <a:gd name="T58" fmla="*/ 464 w 484"/>
                <a:gd name="T59" fmla="*/ 0 h 410"/>
                <a:gd name="T60" fmla="*/ 177 w 484"/>
                <a:gd name="T61" fmla="*/ 0 h 410"/>
                <a:gd name="T62" fmla="*/ 167 w 484"/>
                <a:gd name="T63" fmla="*/ 0 h 410"/>
                <a:gd name="T64" fmla="*/ 147 w 484"/>
                <a:gd name="T65" fmla="*/ 20 h 410"/>
                <a:gd name="T66" fmla="*/ 147 w 484"/>
                <a:gd name="T67" fmla="*/ 87 h 410"/>
                <a:gd name="T68" fmla="*/ 167 w 484"/>
                <a:gd name="T69" fmla="*/ 107 h 410"/>
                <a:gd name="T70" fmla="*/ 177 w 484"/>
                <a:gd name="T71" fmla="*/ 107 h 410"/>
                <a:gd name="T72" fmla="*/ 464 w 484"/>
                <a:gd name="T73" fmla="*/ 107 h 410"/>
                <a:gd name="T74" fmla="*/ 484 w 484"/>
                <a:gd name="T75" fmla="*/ 87 h 410"/>
                <a:gd name="T76" fmla="*/ 484 w 484"/>
                <a:gd name="T77" fmla="*/ 20 h 410"/>
                <a:gd name="T78" fmla="*/ 464 w 484"/>
                <a:gd name="T79" fmla="*/ 0 h 410"/>
                <a:gd name="T80" fmla="*/ 86 w 484"/>
                <a:gd name="T81" fmla="*/ 303 h 410"/>
                <a:gd name="T82" fmla="*/ 20 w 484"/>
                <a:gd name="T83" fmla="*/ 303 h 410"/>
                <a:gd name="T84" fmla="*/ 0 w 484"/>
                <a:gd name="T85" fmla="*/ 323 h 410"/>
                <a:gd name="T86" fmla="*/ 0 w 484"/>
                <a:gd name="T87" fmla="*/ 390 h 410"/>
                <a:gd name="T88" fmla="*/ 20 w 484"/>
                <a:gd name="T89" fmla="*/ 410 h 410"/>
                <a:gd name="T90" fmla="*/ 86 w 484"/>
                <a:gd name="T91" fmla="*/ 410 h 410"/>
                <a:gd name="T92" fmla="*/ 106 w 484"/>
                <a:gd name="T93" fmla="*/ 390 h 410"/>
                <a:gd name="T94" fmla="*/ 106 w 484"/>
                <a:gd name="T95" fmla="*/ 323 h 410"/>
                <a:gd name="T96" fmla="*/ 86 w 484"/>
                <a:gd name="T97" fmla="*/ 303 h 410"/>
                <a:gd name="T98" fmla="*/ 464 w 484"/>
                <a:gd name="T99" fmla="*/ 303 h 410"/>
                <a:gd name="T100" fmla="*/ 177 w 484"/>
                <a:gd name="T101" fmla="*/ 303 h 410"/>
                <a:gd name="T102" fmla="*/ 167 w 484"/>
                <a:gd name="T103" fmla="*/ 303 h 410"/>
                <a:gd name="T104" fmla="*/ 147 w 484"/>
                <a:gd name="T105" fmla="*/ 323 h 410"/>
                <a:gd name="T106" fmla="*/ 147 w 484"/>
                <a:gd name="T107" fmla="*/ 390 h 410"/>
                <a:gd name="T108" fmla="*/ 167 w 484"/>
                <a:gd name="T109" fmla="*/ 410 h 410"/>
                <a:gd name="T110" fmla="*/ 177 w 484"/>
                <a:gd name="T111" fmla="*/ 410 h 410"/>
                <a:gd name="T112" fmla="*/ 464 w 484"/>
                <a:gd name="T113" fmla="*/ 410 h 410"/>
                <a:gd name="T114" fmla="*/ 484 w 484"/>
                <a:gd name="T115" fmla="*/ 390 h 410"/>
                <a:gd name="T116" fmla="*/ 484 w 484"/>
                <a:gd name="T117" fmla="*/ 323 h 410"/>
                <a:gd name="T118" fmla="*/ 464 w 484"/>
                <a:gd name="T119" fmla="*/ 303 h 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4" h="410">
                  <a:moveTo>
                    <a:pt x="106" y="172"/>
                  </a:moveTo>
                  <a:lnTo>
                    <a:pt x="106" y="238"/>
                  </a:lnTo>
                  <a:cubicBezTo>
                    <a:pt x="106" y="249"/>
                    <a:pt x="97" y="258"/>
                    <a:pt x="86" y="258"/>
                  </a:cubicBezTo>
                  <a:lnTo>
                    <a:pt x="20" y="258"/>
                  </a:lnTo>
                  <a:cubicBezTo>
                    <a:pt x="9" y="258"/>
                    <a:pt x="0" y="249"/>
                    <a:pt x="0" y="238"/>
                  </a:cubicBezTo>
                  <a:lnTo>
                    <a:pt x="0" y="172"/>
                  </a:lnTo>
                  <a:cubicBezTo>
                    <a:pt x="0" y="161"/>
                    <a:pt x="9" y="152"/>
                    <a:pt x="20" y="152"/>
                  </a:cubicBezTo>
                  <a:lnTo>
                    <a:pt x="86" y="152"/>
                  </a:lnTo>
                  <a:cubicBezTo>
                    <a:pt x="97" y="152"/>
                    <a:pt x="106" y="161"/>
                    <a:pt x="106" y="172"/>
                  </a:cubicBezTo>
                  <a:close/>
                  <a:moveTo>
                    <a:pt x="464" y="152"/>
                  </a:moveTo>
                  <a:lnTo>
                    <a:pt x="177" y="152"/>
                  </a:lnTo>
                  <a:lnTo>
                    <a:pt x="167" y="152"/>
                  </a:lnTo>
                  <a:cubicBezTo>
                    <a:pt x="156" y="152"/>
                    <a:pt x="147" y="161"/>
                    <a:pt x="147" y="172"/>
                  </a:cubicBezTo>
                  <a:lnTo>
                    <a:pt x="147" y="238"/>
                  </a:lnTo>
                  <a:cubicBezTo>
                    <a:pt x="147" y="249"/>
                    <a:pt x="156" y="258"/>
                    <a:pt x="167" y="258"/>
                  </a:cubicBezTo>
                  <a:lnTo>
                    <a:pt x="177" y="258"/>
                  </a:lnTo>
                  <a:lnTo>
                    <a:pt x="464" y="258"/>
                  </a:lnTo>
                  <a:cubicBezTo>
                    <a:pt x="475" y="258"/>
                    <a:pt x="484" y="249"/>
                    <a:pt x="484" y="238"/>
                  </a:cubicBezTo>
                  <a:lnTo>
                    <a:pt x="484" y="172"/>
                  </a:lnTo>
                  <a:cubicBezTo>
                    <a:pt x="484" y="161"/>
                    <a:pt x="475" y="152"/>
                    <a:pt x="464" y="152"/>
                  </a:cubicBezTo>
                  <a:close/>
                  <a:moveTo>
                    <a:pt x="86" y="0"/>
                  </a:moveTo>
                  <a:lnTo>
                    <a:pt x="20" y="0"/>
                  </a:lnTo>
                  <a:cubicBezTo>
                    <a:pt x="9" y="0"/>
                    <a:pt x="0" y="9"/>
                    <a:pt x="0" y="20"/>
                  </a:cubicBezTo>
                  <a:lnTo>
                    <a:pt x="0" y="87"/>
                  </a:lnTo>
                  <a:cubicBezTo>
                    <a:pt x="0" y="98"/>
                    <a:pt x="9" y="107"/>
                    <a:pt x="20" y="107"/>
                  </a:cubicBezTo>
                  <a:lnTo>
                    <a:pt x="86" y="107"/>
                  </a:lnTo>
                  <a:cubicBezTo>
                    <a:pt x="97" y="107"/>
                    <a:pt x="106" y="98"/>
                    <a:pt x="106" y="87"/>
                  </a:cubicBezTo>
                  <a:lnTo>
                    <a:pt x="106" y="20"/>
                  </a:lnTo>
                  <a:cubicBezTo>
                    <a:pt x="106" y="9"/>
                    <a:pt x="97" y="0"/>
                    <a:pt x="86" y="0"/>
                  </a:cubicBezTo>
                  <a:close/>
                  <a:moveTo>
                    <a:pt x="464" y="0"/>
                  </a:moveTo>
                  <a:lnTo>
                    <a:pt x="177" y="0"/>
                  </a:lnTo>
                  <a:lnTo>
                    <a:pt x="167" y="0"/>
                  </a:lnTo>
                  <a:cubicBezTo>
                    <a:pt x="156" y="0"/>
                    <a:pt x="147" y="9"/>
                    <a:pt x="147" y="20"/>
                  </a:cubicBezTo>
                  <a:lnTo>
                    <a:pt x="147" y="87"/>
                  </a:lnTo>
                  <a:cubicBezTo>
                    <a:pt x="147" y="98"/>
                    <a:pt x="156" y="107"/>
                    <a:pt x="167" y="107"/>
                  </a:cubicBezTo>
                  <a:lnTo>
                    <a:pt x="177" y="107"/>
                  </a:lnTo>
                  <a:lnTo>
                    <a:pt x="464" y="107"/>
                  </a:lnTo>
                  <a:cubicBezTo>
                    <a:pt x="475" y="107"/>
                    <a:pt x="484" y="98"/>
                    <a:pt x="484" y="87"/>
                  </a:cubicBezTo>
                  <a:lnTo>
                    <a:pt x="484" y="20"/>
                  </a:lnTo>
                  <a:cubicBezTo>
                    <a:pt x="484" y="9"/>
                    <a:pt x="475" y="0"/>
                    <a:pt x="464" y="0"/>
                  </a:cubicBezTo>
                  <a:close/>
                  <a:moveTo>
                    <a:pt x="86" y="303"/>
                  </a:moveTo>
                  <a:lnTo>
                    <a:pt x="20" y="303"/>
                  </a:lnTo>
                  <a:cubicBezTo>
                    <a:pt x="9" y="303"/>
                    <a:pt x="0" y="312"/>
                    <a:pt x="0" y="323"/>
                  </a:cubicBezTo>
                  <a:lnTo>
                    <a:pt x="0" y="390"/>
                  </a:lnTo>
                  <a:cubicBezTo>
                    <a:pt x="0" y="401"/>
                    <a:pt x="9" y="410"/>
                    <a:pt x="20" y="410"/>
                  </a:cubicBezTo>
                  <a:lnTo>
                    <a:pt x="86" y="410"/>
                  </a:lnTo>
                  <a:cubicBezTo>
                    <a:pt x="97" y="410"/>
                    <a:pt x="106" y="401"/>
                    <a:pt x="106" y="390"/>
                  </a:cubicBezTo>
                  <a:lnTo>
                    <a:pt x="106" y="323"/>
                  </a:lnTo>
                  <a:cubicBezTo>
                    <a:pt x="106" y="312"/>
                    <a:pt x="97" y="303"/>
                    <a:pt x="86" y="303"/>
                  </a:cubicBezTo>
                  <a:close/>
                  <a:moveTo>
                    <a:pt x="464" y="303"/>
                  </a:moveTo>
                  <a:lnTo>
                    <a:pt x="177" y="303"/>
                  </a:lnTo>
                  <a:lnTo>
                    <a:pt x="167" y="303"/>
                  </a:lnTo>
                  <a:cubicBezTo>
                    <a:pt x="156" y="303"/>
                    <a:pt x="147" y="312"/>
                    <a:pt x="147" y="323"/>
                  </a:cubicBezTo>
                  <a:lnTo>
                    <a:pt x="147" y="390"/>
                  </a:lnTo>
                  <a:cubicBezTo>
                    <a:pt x="147" y="401"/>
                    <a:pt x="156" y="410"/>
                    <a:pt x="167" y="410"/>
                  </a:cubicBezTo>
                  <a:lnTo>
                    <a:pt x="177" y="410"/>
                  </a:lnTo>
                  <a:lnTo>
                    <a:pt x="464" y="410"/>
                  </a:lnTo>
                  <a:cubicBezTo>
                    <a:pt x="475" y="410"/>
                    <a:pt x="484" y="401"/>
                    <a:pt x="484" y="390"/>
                  </a:cubicBezTo>
                  <a:lnTo>
                    <a:pt x="484" y="323"/>
                  </a:lnTo>
                  <a:cubicBezTo>
                    <a:pt x="484" y="312"/>
                    <a:pt x="475" y="303"/>
                    <a:pt x="464" y="303"/>
                  </a:cubicBezTo>
                  <a:close/>
                </a:path>
              </a:pathLst>
            </a:custGeom>
            <a:solidFill>
              <a:schemeClr val="bg1">
                <a:lumMod val="85000"/>
              </a:schemeClr>
            </a:solidFill>
            <a:ln>
              <a:noFill/>
            </a:ln>
          </p:spPr>
          <p:txBody>
            <a:bodyPr wrap="square" lIns="91440" tIns="45720" rIns="91440" bIns="45720" anchor="ctr">
              <a:normAutofit fontScale="850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cxnSp>
          <p:nvCxnSpPr>
            <p:cNvPr id="37" name="直接连接符 36"/>
            <p:cNvCxnSpPr/>
            <p:nvPr/>
          </p:nvCxnSpPr>
          <p:spPr>
            <a:xfrm>
              <a:off x="5828576" y="1309551"/>
              <a:ext cx="0" cy="49926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8" name="ïṥliďe"/>
            <p:cNvSpPr/>
            <p:nvPr/>
          </p:nvSpPr>
          <p:spPr bwMode="auto">
            <a:xfrm>
              <a:off x="5756569" y="2050673"/>
              <a:ext cx="144016" cy="144016"/>
            </a:xfrm>
            <a:prstGeom prst="ellipse">
              <a:avLst/>
            </a:prstGeom>
            <a:solidFill>
              <a:schemeClr val="bg1"/>
            </a:solidFill>
            <a:ln w="19050" cap="flat" cmpd="sng" algn="ctr">
              <a:solidFill>
                <a:schemeClr val="accent1">
                  <a:lumMod val="100000"/>
                </a:schemeClr>
              </a:solidFill>
              <a:prstDash val="solid"/>
              <a:round/>
              <a:headEnd type="none" w="med" len="med"/>
              <a:tailEnd type="none" w="med" len="med"/>
            </a:ln>
          </p:spPr>
          <p:txBody>
            <a:bodyPr anchor="ctr"/>
            <a:lstStyle/>
            <a:p>
              <a:pPr algn="ctr"/>
            </a:p>
          </p:txBody>
        </p:sp>
        <p:sp>
          <p:nvSpPr>
            <p:cNvPr id="40" name="î$ḷîḑè"/>
            <p:cNvSpPr/>
            <p:nvPr/>
          </p:nvSpPr>
          <p:spPr bwMode="auto">
            <a:xfrm>
              <a:off x="5756568" y="3912175"/>
              <a:ext cx="144016" cy="144016"/>
            </a:xfrm>
            <a:prstGeom prst="ellipse">
              <a:avLst/>
            </a:prstGeom>
            <a:solidFill>
              <a:schemeClr val="bg1"/>
            </a:solidFill>
            <a:ln w="19050" cap="flat" cmpd="sng" algn="ctr">
              <a:solidFill>
                <a:schemeClr val="accent1"/>
              </a:solidFill>
              <a:prstDash val="solid"/>
              <a:round/>
              <a:headEnd type="none" w="med" len="med"/>
              <a:tailEnd type="none" w="med" len="med"/>
            </a:ln>
          </p:spPr>
          <p:txBody>
            <a:bodyPr anchor="ctr"/>
            <a:lstStyle/>
            <a:p>
              <a:pPr algn="ctr"/>
            </a:p>
          </p:txBody>
        </p:sp>
        <p:sp>
          <p:nvSpPr>
            <p:cNvPr id="42" name="ïṥ1ïḍé"/>
            <p:cNvSpPr/>
            <p:nvPr/>
          </p:nvSpPr>
          <p:spPr bwMode="auto">
            <a:xfrm>
              <a:off x="5756569" y="5773678"/>
              <a:ext cx="144016" cy="144016"/>
            </a:xfrm>
            <a:prstGeom prst="ellipse">
              <a:avLst/>
            </a:prstGeom>
            <a:solidFill>
              <a:schemeClr val="bg1"/>
            </a:solidFill>
            <a:ln w="19050" cap="flat" cmpd="sng" algn="ctr">
              <a:solidFill>
                <a:schemeClr val="accent1"/>
              </a:solidFill>
              <a:prstDash val="solid"/>
              <a:round/>
              <a:headEnd type="none" w="med" len="med"/>
              <a:tailEnd type="none" w="med" len="med"/>
            </a:ln>
          </p:spPr>
          <p:txBody>
            <a:bodyPr anchor="ctr"/>
            <a:lstStyle/>
            <a:p>
              <a:pPr algn="ctr"/>
            </a:p>
          </p:txBody>
        </p:sp>
        <p:grpSp>
          <p:nvGrpSpPr>
            <p:cNvPr id="43" name="ïŝḻïḋé"/>
            <p:cNvGrpSpPr/>
            <p:nvPr/>
          </p:nvGrpSpPr>
          <p:grpSpPr>
            <a:xfrm>
              <a:off x="4907869" y="1824744"/>
              <a:ext cx="595872" cy="595872"/>
              <a:chOff x="5283305" y="1269560"/>
              <a:chExt cx="595872" cy="595872"/>
            </a:xfrm>
          </p:grpSpPr>
          <p:sp>
            <p:nvSpPr>
              <p:cNvPr id="65" name="îś1iďè"/>
              <p:cNvSpPr/>
              <p:nvPr/>
            </p:nvSpPr>
            <p:spPr bwMode="auto">
              <a:xfrm rot="2691234">
                <a:off x="5283305" y="1269560"/>
                <a:ext cx="595872" cy="595872"/>
              </a:xfrm>
              <a:prstGeom prst="teardrop">
                <a:avLst/>
              </a:prstGeom>
              <a:solidFill>
                <a:schemeClr val="accent1">
                  <a:lumMod val="100000"/>
                </a:schemeClr>
              </a:solidFill>
              <a:ln w="19050">
                <a:noFill/>
                <a:round/>
              </a:ln>
            </p:spPr>
            <p:txBody>
              <a:bodyPr anchor="ctr"/>
              <a:lstStyle/>
              <a:p>
                <a:pPr algn="ctr"/>
              </a:p>
            </p:txBody>
          </p:sp>
          <p:sp>
            <p:nvSpPr>
              <p:cNvPr id="66" name="iṡḻidè"/>
              <p:cNvSpPr/>
              <p:nvPr/>
            </p:nvSpPr>
            <p:spPr bwMode="auto">
              <a:xfrm>
                <a:off x="5298039" y="1280434"/>
                <a:ext cx="574124" cy="574124"/>
              </a:xfrm>
              <a:prstGeom prst="ellipse">
                <a:avLst/>
              </a:prstGeom>
              <a:solidFill>
                <a:schemeClr val="bg1">
                  <a:alpha val="0"/>
                </a:schemeClr>
              </a:solidFill>
              <a:ln w="19050">
                <a:noFill/>
                <a:round/>
              </a:ln>
            </p:spPr>
            <p:txBody>
              <a:bodyPr rot="0" spcFirstLastPara="0" vert="horz" wrap="none" lIns="91440" tIns="45720" rIns="91440" bIns="45720" anchor="ctr" anchorCtr="1" forceAA="0" compatLnSpc="1">
                <a:normAutofit/>
              </a:bodyPr>
              <a:lstStyle/>
              <a:p>
                <a:pPr algn="ctr"/>
                <a:r>
                  <a:rPr lang="en-US" altLang="zh-CN" sz="1600">
                    <a:solidFill>
                      <a:schemeClr val="bg1">
                        <a:lumMod val="100000"/>
                      </a:schemeClr>
                    </a:solidFill>
                    <a:latin typeface="Impact" panose="020B0806030902050204" pitchFamily="34" charset="0"/>
                  </a:rPr>
                  <a:t>01</a:t>
                </a:r>
                <a:endParaRPr lang="en-US" altLang="zh-CN" sz="1600">
                  <a:solidFill>
                    <a:schemeClr val="bg1">
                      <a:lumMod val="100000"/>
                    </a:schemeClr>
                  </a:solidFill>
                  <a:latin typeface="Impact" panose="020B0806030902050204" pitchFamily="34" charset="0"/>
                </a:endParaRPr>
              </a:p>
            </p:txBody>
          </p:sp>
        </p:grpSp>
        <p:grpSp>
          <p:nvGrpSpPr>
            <p:cNvPr id="45" name="î$1idè"/>
            <p:cNvGrpSpPr/>
            <p:nvPr/>
          </p:nvGrpSpPr>
          <p:grpSpPr>
            <a:xfrm>
              <a:off x="4907868" y="3686248"/>
              <a:ext cx="595872" cy="595872"/>
              <a:chOff x="5283304" y="3131064"/>
              <a:chExt cx="595872" cy="595872"/>
            </a:xfrm>
          </p:grpSpPr>
          <p:sp>
            <p:nvSpPr>
              <p:cNvPr id="61" name="îṡ1idè"/>
              <p:cNvSpPr/>
              <p:nvPr/>
            </p:nvSpPr>
            <p:spPr bwMode="auto">
              <a:xfrm rot="2691234">
                <a:off x="5283304" y="3131064"/>
                <a:ext cx="595872" cy="595872"/>
              </a:xfrm>
              <a:prstGeom prst="teardrop">
                <a:avLst/>
              </a:prstGeom>
              <a:solidFill>
                <a:schemeClr val="accent1"/>
              </a:solidFill>
              <a:ln w="19050">
                <a:noFill/>
                <a:round/>
              </a:ln>
            </p:spPr>
            <p:txBody>
              <a:bodyPr anchor="ctr"/>
              <a:lstStyle/>
              <a:p>
                <a:pPr algn="ctr"/>
              </a:p>
            </p:txBody>
          </p:sp>
          <p:sp>
            <p:nvSpPr>
              <p:cNvPr id="62" name="ïšḷîdé"/>
              <p:cNvSpPr/>
              <p:nvPr/>
            </p:nvSpPr>
            <p:spPr bwMode="auto">
              <a:xfrm>
                <a:off x="5298039" y="3141938"/>
                <a:ext cx="574124" cy="574124"/>
              </a:xfrm>
              <a:prstGeom prst="ellipse">
                <a:avLst/>
              </a:prstGeom>
              <a:solidFill>
                <a:schemeClr val="bg1">
                  <a:alpha val="0"/>
                </a:schemeClr>
              </a:solidFill>
              <a:ln w="19050">
                <a:noFill/>
                <a:round/>
              </a:ln>
            </p:spPr>
            <p:txBody>
              <a:bodyPr rot="0" spcFirstLastPara="0" vert="horz" wrap="none" lIns="91440" tIns="45720" rIns="91440" bIns="45720" anchor="ctr" anchorCtr="1" forceAA="0" compatLnSpc="1">
                <a:normAutofit/>
              </a:bodyPr>
              <a:lstStyle/>
              <a:p>
                <a:pPr algn="ctr"/>
                <a:r>
                  <a:rPr lang="en-US" altLang="zh-CN" sz="1600">
                    <a:solidFill>
                      <a:schemeClr val="bg1">
                        <a:lumMod val="100000"/>
                      </a:schemeClr>
                    </a:solidFill>
                    <a:latin typeface="Impact" panose="020B0806030902050204" pitchFamily="34" charset="0"/>
                  </a:rPr>
                  <a:t>02</a:t>
                </a:r>
                <a:endParaRPr lang="en-US" altLang="zh-CN" sz="1600">
                  <a:solidFill>
                    <a:schemeClr val="bg1">
                      <a:lumMod val="100000"/>
                    </a:schemeClr>
                  </a:solidFill>
                  <a:latin typeface="Impact" panose="020B0806030902050204" pitchFamily="34" charset="0"/>
                </a:endParaRPr>
              </a:p>
            </p:txBody>
          </p:sp>
        </p:grpSp>
        <p:grpSp>
          <p:nvGrpSpPr>
            <p:cNvPr id="47" name="îṩļïḋê"/>
            <p:cNvGrpSpPr/>
            <p:nvPr/>
          </p:nvGrpSpPr>
          <p:grpSpPr>
            <a:xfrm>
              <a:off x="4907869" y="5547753"/>
              <a:ext cx="595872" cy="595872"/>
              <a:chOff x="5283305" y="4992569"/>
              <a:chExt cx="595872" cy="595872"/>
            </a:xfrm>
          </p:grpSpPr>
          <p:sp>
            <p:nvSpPr>
              <p:cNvPr id="57" name="ïš1íḍe"/>
              <p:cNvSpPr/>
              <p:nvPr/>
            </p:nvSpPr>
            <p:spPr bwMode="auto">
              <a:xfrm rot="2691234">
                <a:off x="5283305" y="4992569"/>
                <a:ext cx="595872" cy="595872"/>
              </a:xfrm>
              <a:prstGeom prst="teardrop">
                <a:avLst/>
              </a:prstGeom>
              <a:solidFill>
                <a:schemeClr val="accent1"/>
              </a:solidFill>
              <a:ln w="19050">
                <a:noFill/>
                <a:round/>
              </a:ln>
            </p:spPr>
            <p:txBody>
              <a:bodyPr anchor="ctr"/>
              <a:lstStyle/>
              <a:p>
                <a:pPr algn="ctr"/>
              </a:p>
            </p:txBody>
          </p:sp>
          <p:sp>
            <p:nvSpPr>
              <p:cNvPr id="58" name="ïśḻîḑè"/>
              <p:cNvSpPr/>
              <p:nvPr/>
            </p:nvSpPr>
            <p:spPr bwMode="auto">
              <a:xfrm>
                <a:off x="5298039" y="5003442"/>
                <a:ext cx="574124" cy="574124"/>
              </a:xfrm>
              <a:prstGeom prst="ellipse">
                <a:avLst/>
              </a:prstGeom>
              <a:solidFill>
                <a:schemeClr val="bg1">
                  <a:alpha val="0"/>
                </a:schemeClr>
              </a:solidFill>
              <a:ln w="19050">
                <a:noFill/>
                <a:round/>
              </a:ln>
            </p:spPr>
            <p:txBody>
              <a:bodyPr rot="0" spcFirstLastPara="0" vert="horz" wrap="none" lIns="91440" tIns="45720" rIns="91440" bIns="45720" anchor="ctr" anchorCtr="1" forceAA="0" compatLnSpc="1">
                <a:normAutofit/>
              </a:bodyPr>
              <a:lstStyle/>
              <a:p>
                <a:pPr algn="ctr"/>
                <a:r>
                  <a:rPr lang="en-US" altLang="zh-CN" sz="1600">
                    <a:solidFill>
                      <a:schemeClr val="bg1">
                        <a:lumMod val="100000"/>
                      </a:schemeClr>
                    </a:solidFill>
                    <a:latin typeface="Impact" panose="020B0806030902050204" pitchFamily="34" charset="0"/>
                  </a:rPr>
                  <a:t>03</a:t>
                </a:r>
                <a:endParaRPr lang="en-US" altLang="zh-CN" sz="1600">
                  <a:solidFill>
                    <a:schemeClr val="bg1">
                      <a:lumMod val="100000"/>
                    </a:schemeClr>
                  </a:solidFill>
                  <a:latin typeface="Impact" panose="020B0806030902050204" pitchFamily="34" charset="0"/>
                </a:endParaRPr>
              </a:p>
            </p:txBody>
          </p:sp>
        </p:grpSp>
        <p:sp>
          <p:nvSpPr>
            <p:cNvPr id="48" name="išlîḋe"/>
            <p:cNvSpPr/>
            <p:nvPr/>
          </p:nvSpPr>
          <p:spPr bwMode="auto">
            <a:xfrm>
              <a:off x="6096000" y="1900399"/>
              <a:ext cx="5424485" cy="43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r>
                <a:rPr lang="zh-CN" altLang="en-US" sz="4000" dirty="0"/>
                <a:t>现状与危害</a:t>
              </a:r>
              <a:endParaRPr lang="zh-CN" altLang="en-US" sz="4000" dirty="0"/>
            </a:p>
          </p:txBody>
        </p:sp>
        <p:sp>
          <p:nvSpPr>
            <p:cNvPr id="50" name="íşḻîdè"/>
            <p:cNvSpPr/>
            <p:nvPr/>
          </p:nvSpPr>
          <p:spPr bwMode="auto">
            <a:xfrm>
              <a:off x="6096000" y="3775059"/>
              <a:ext cx="5424485" cy="43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r>
                <a:rPr lang="zh-CN" altLang="en-US" sz="4000" dirty="0"/>
                <a:t>形成原因</a:t>
              </a:r>
              <a:endParaRPr lang="zh-CN" altLang="en-US" sz="4000" dirty="0"/>
            </a:p>
          </p:txBody>
        </p:sp>
        <p:sp>
          <p:nvSpPr>
            <p:cNvPr id="52" name="íṩļîďê"/>
            <p:cNvSpPr/>
            <p:nvPr/>
          </p:nvSpPr>
          <p:spPr bwMode="auto">
            <a:xfrm>
              <a:off x="6096000" y="5649719"/>
              <a:ext cx="5424485" cy="431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nSpc>
                  <a:spcPct val="120000"/>
                </a:lnSpc>
              </a:pPr>
              <a:r>
                <a:rPr lang="zh-CN" altLang="en-US" sz="4000" dirty="0"/>
                <a:t>如何改变</a:t>
              </a:r>
              <a:endParaRPr lang="zh-CN" altLang="en-US" sz="4000" dirty="0"/>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4"/>
          <p:cNvSpPr>
            <a:spLocks noGrp="1"/>
          </p:cNvSpPr>
          <p:nvPr>
            <p:ph type="title"/>
          </p:nvPr>
        </p:nvSpPr>
        <p:spPr>
          <a:xfrm>
            <a:off x="6096181" y="3575050"/>
            <a:ext cx="5229104" cy="895350"/>
          </a:xfrm>
        </p:spPr>
        <p:txBody>
          <a:bodyPr/>
          <a:lstStyle/>
          <a:p>
            <a:r>
              <a:rPr lang="zh-CN" altLang="en-US" sz="4800"/>
              <a:t>现状与危害</a:t>
            </a:r>
            <a:endParaRPr lang="zh-CN" altLang="en-US" sz="4800"/>
          </a:p>
        </p:txBody>
      </p:sp>
      <p:cxnSp>
        <p:nvCxnSpPr>
          <p:cNvPr id="18" name="直接连接符 17"/>
          <p:cNvCxnSpPr/>
          <p:nvPr/>
        </p:nvCxnSpPr>
        <p:spPr>
          <a:xfrm>
            <a:off x="5867400" y="3473450"/>
            <a:ext cx="0" cy="99695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4483100" y="3483598"/>
            <a:ext cx="1022345" cy="993152"/>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Impact" panose="020B0806030902050204" pitchFamily="34" charset="0"/>
                <a:cs typeface="Arial" panose="020B0604020202020204" pitchFamily="34" charset="0"/>
              </a:rPr>
              <a:t>01</a:t>
            </a:r>
            <a:endParaRPr lang="zh-CN" altLang="en-US" spc="100" dirty="0">
              <a:solidFill>
                <a:schemeClr val="bg1"/>
              </a:solidFill>
              <a:latin typeface="Impact" panose="020B080603090205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页脚占位符 2"/>
          <p:cNvSpPr>
            <a:spLocks noGrp="1"/>
          </p:cNvSpPr>
          <p:nvPr>
            <p:ph type="ftr" sz="quarter" idx="11"/>
          </p:nvPr>
        </p:nvSpPr>
        <p:spPr/>
        <p:txBody>
          <a:bodyPr/>
          <a:p>
            <a:r>
              <a:rPr lang="en-US" altLang="zh-CN"/>
              <a:t>www.islide.cc</a:t>
            </a:r>
            <a:endParaRPr lang="zh-CN" altLang="en-US" dirty="0"/>
          </a:p>
        </p:txBody>
      </p:sp>
      <p:sp>
        <p:nvSpPr>
          <p:cNvPr id="4" name="灯片编号占位符 3"/>
          <p:cNvSpPr>
            <a:spLocks noGrp="1"/>
          </p:cNvSpPr>
          <p:nvPr>
            <p:ph type="sldNum" sz="quarter" idx="12"/>
          </p:nvPr>
        </p:nvSpPr>
        <p:spPr/>
        <p:txBody>
          <a:bodyPr/>
          <a:p>
            <a:fld id="{5DD3DB80-B894-403A-B48E-6FDC1A72010E}" type="slidenum">
              <a:rPr lang="zh-CN" altLang="en-US" smtClean="0"/>
            </a:fld>
            <a:endParaRPr lang="zh-CN" altLang="en-US"/>
          </a:p>
        </p:txBody>
      </p:sp>
      <p:pic>
        <p:nvPicPr>
          <p:cNvPr id="5" name="RPReplay_Final1680776736">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rot="16200000">
            <a:off x="2800985" y="-2521585"/>
            <a:ext cx="6464300" cy="1180592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互联网飞速发展！！！</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41" name="图片 40"/>
          <p:cNvPicPr>
            <a:picLocks noChangeAspect="1"/>
          </p:cNvPicPr>
          <p:nvPr/>
        </p:nvPicPr>
        <p:blipFill>
          <a:blip r:embed="rId1"/>
          <a:stretch>
            <a:fillRect/>
          </a:stretch>
        </p:blipFill>
        <p:spPr>
          <a:xfrm>
            <a:off x="6208395" y="2321560"/>
            <a:ext cx="5468620" cy="3198495"/>
          </a:xfrm>
          <a:prstGeom prst="rect">
            <a:avLst/>
          </a:prstGeom>
        </p:spPr>
      </p:pic>
      <p:pic>
        <p:nvPicPr>
          <p:cNvPr id="42" name="图片 41"/>
          <p:cNvPicPr>
            <a:picLocks noChangeAspect="1"/>
          </p:cNvPicPr>
          <p:nvPr/>
        </p:nvPicPr>
        <p:blipFill>
          <a:blip r:embed="rId2"/>
          <a:stretch>
            <a:fillRect/>
          </a:stretch>
        </p:blipFill>
        <p:spPr>
          <a:xfrm>
            <a:off x="469900" y="2322195"/>
            <a:ext cx="5626100" cy="319849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互联网飞速发展！！！</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pic>
        <p:nvPicPr>
          <p:cNvPr id="29" name="图片 28"/>
          <p:cNvPicPr>
            <a:picLocks noChangeAspect="1"/>
          </p:cNvPicPr>
          <p:nvPr>
            <p:custDataLst>
              <p:tags r:id="rId1"/>
            </p:custDataLst>
          </p:nvPr>
        </p:nvPicPr>
        <p:blipFill>
          <a:blip r:embed="rId2"/>
          <a:stretch>
            <a:fillRect/>
          </a:stretch>
        </p:blipFill>
        <p:spPr>
          <a:xfrm>
            <a:off x="406400" y="2253615"/>
            <a:ext cx="5887085" cy="3048635"/>
          </a:xfrm>
          <a:prstGeom prst="rect">
            <a:avLst/>
          </a:prstGeom>
        </p:spPr>
      </p:pic>
      <p:pic>
        <p:nvPicPr>
          <p:cNvPr id="32" name="图片 31"/>
          <p:cNvPicPr>
            <a:picLocks noChangeAspect="1"/>
          </p:cNvPicPr>
          <p:nvPr/>
        </p:nvPicPr>
        <p:blipFill>
          <a:blip r:embed="rId3"/>
          <a:stretch>
            <a:fillRect/>
          </a:stretch>
        </p:blipFill>
        <p:spPr>
          <a:xfrm>
            <a:off x="6441440" y="2197100"/>
            <a:ext cx="5478145" cy="310515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网络成瘾</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grpSp>
        <p:nvGrpSpPr>
          <p:cNvPr id="5" name="12090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85775" y="1664335"/>
            <a:ext cx="10477500" cy="3924905"/>
            <a:chOff x="485775" y="1664335"/>
            <a:chExt cx="10477500" cy="3924905"/>
          </a:xfrm>
        </p:grpSpPr>
        <p:sp>
          <p:nvSpPr>
            <p:cNvPr id="39" name="îṣļïḋe"/>
            <p:cNvSpPr/>
            <p:nvPr/>
          </p:nvSpPr>
          <p:spPr>
            <a:xfrm>
              <a:off x="9774555" y="3792220"/>
              <a:ext cx="866140" cy="306070"/>
            </a:xfrm>
            <a:prstGeom prst="rect">
              <a:avLst/>
            </a:prstGeom>
          </p:spPr>
          <p:txBody>
            <a:bodyPr wrap="square" lIns="91440" tIns="45720" rIns="91440" bIns="45720" anchor="ctr">
              <a:noAutofit/>
            </a:bodyPr>
            <a:lstStyle/>
            <a:p>
              <a:pPr lvl="0" defTabSz="913765">
                <a:spcBef>
                  <a:spcPct val="0"/>
                </a:spcBef>
                <a:defRPr/>
              </a:pPr>
              <a:r>
                <a:rPr lang="zh-CN" altLang="en-US" sz="2400" b="1" dirty="0"/>
                <a:t>家庭</a:t>
              </a:r>
              <a:endParaRPr lang="zh-CN" altLang="en-US" sz="2400" b="1" dirty="0"/>
            </a:p>
          </p:txBody>
        </p:sp>
        <p:sp>
          <p:nvSpPr>
            <p:cNvPr id="37" name="îşḻîḍè"/>
            <p:cNvSpPr/>
            <p:nvPr/>
          </p:nvSpPr>
          <p:spPr>
            <a:xfrm>
              <a:off x="7834630" y="2479675"/>
              <a:ext cx="859155" cy="306070"/>
            </a:xfrm>
            <a:prstGeom prst="rect">
              <a:avLst/>
            </a:prstGeom>
          </p:spPr>
          <p:txBody>
            <a:bodyPr wrap="square" lIns="91440" tIns="45720" rIns="91440" bIns="45720" anchor="ctr">
              <a:noAutofit/>
            </a:bodyPr>
            <a:lstStyle/>
            <a:p>
              <a:pPr lvl="0" defTabSz="913765">
                <a:spcBef>
                  <a:spcPct val="0"/>
                </a:spcBef>
                <a:defRPr/>
              </a:pPr>
              <a:r>
                <a:rPr lang="zh-CN" altLang="en-US" sz="2400" b="1" dirty="0"/>
                <a:t>社会</a:t>
              </a:r>
              <a:endParaRPr lang="zh-CN" altLang="en-US" sz="2400" b="1" dirty="0"/>
            </a:p>
          </p:txBody>
        </p:sp>
        <p:sp>
          <p:nvSpPr>
            <p:cNvPr id="35" name="íṡḷiḑé"/>
            <p:cNvSpPr/>
            <p:nvPr/>
          </p:nvSpPr>
          <p:spPr>
            <a:xfrm>
              <a:off x="10129520" y="5190490"/>
              <a:ext cx="833755" cy="306070"/>
            </a:xfrm>
            <a:prstGeom prst="rect">
              <a:avLst/>
            </a:prstGeom>
          </p:spPr>
          <p:txBody>
            <a:bodyPr wrap="square" lIns="91440" tIns="45720" rIns="91440" bIns="45720" anchor="ctr">
              <a:noAutofit/>
            </a:bodyPr>
            <a:lstStyle/>
            <a:p>
              <a:pPr lvl="0" defTabSz="913765">
                <a:spcBef>
                  <a:spcPct val="0"/>
                </a:spcBef>
                <a:defRPr/>
              </a:pPr>
              <a:r>
                <a:rPr lang="zh-CN" altLang="en-US" sz="2400" b="1" dirty="0"/>
                <a:t>身体</a:t>
              </a:r>
              <a:endParaRPr lang="zh-CN" altLang="en-US" sz="2400" b="1" dirty="0"/>
            </a:p>
          </p:txBody>
        </p:sp>
        <p:sp>
          <p:nvSpPr>
            <p:cNvPr id="33" name="ïŝ1íḍé"/>
            <p:cNvSpPr/>
            <p:nvPr/>
          </p:nvSpPr>
          <p:spPr>
            <a:xfrm>
              <a:off x="5854065" y="3615055"/>
              <a:ext cx="894080" cy="306070"/>
            </a:xfrm>
            <a:prstGeom prst="rect">
              <a:avLst/>
            </a:prstGeom>
          </p:spPr>
          <p:txBody>
            <a:bodyPr wrap="square" lIns="91440" tIns="45720" rIns="91440" bIns="45720" anchor="ctr">
              <a:noAutofit/>
            </a:bodyPr>
            <a:lstStyle/>
            <a:p>
              <a:pPr lvl="0" defTabSz="913765">
                <a:spcBef>
                  <a:spcPct val="0"/>
                </a:spcBef>
                <a:defRPr/>
              </a:pPr>
              <a:r>
                <a:rPr lang="zh-CN" altLang="en-US" sz="2400" b="1" dirty="0"/>
                <a:t>工作</a:t>
              </a:r>
              <a:endParaRPr lang="zh-CN" altLang="en-US" sz="2400" b="1" dirty="0"/>
            </a:p>
          </p:txBody>
        </p:sp>
        <p:sp>
          <p:nvSpPr>
            <p:cNvPr id="31" name="išḷïḍê"/>
            <p:cNvSpPr/>
            <p:nvPr/>
          </p:nvSpPr>
          <p:spPr>
            <a:xfrm>
              <a:off x="5772785" y="4896485"/>
              <a:ext cx="975360" cy="306070"/>
            </a:xfrm>
            <a:prstGeom prst="rect">
              <a:avLst/>
            </a:prstGeom>
          </p:spPr>
          <p:txBody>
            <a:bodyPr wrap="square" lIns="91440" tIns="45720" rIns="91440" bIns="45720" anchor="ctr">
              <a:noAutofit/>
            </a:bodyPr>
            <a:lstStyle/>
            <a:p>
              <a:pPr lvl="0" defTabSz="913765">
                <a:spcBef>
                  <a:spcPct val="0"/>
                </a:spcBef>
                <a:defRPr/>
              </a:pPr>
              <a:r>
                <a:rPr lang="zh-CN" altLang="en-US" sz="2400" b="1" dirty="0"/>
                <a:t>生活</a:t>
              </a:r>
              <a:endParaRPr lang="zh-CN" altLang="en-US" sz="2400" b="1" dirty="0"/>
            </a:p>
          </p:txBody>
        </p:sp>
        <p:sp>
          <p:nvSpPr>
            <p:cNvPr id="11" name="îşḻîḑê"/>
            <p:cNvSpPr/>
            <p:nvPr/>
          </p:nvSpPr>
          <p:spPr bwMode="auto">
            <a:xfrm>
              <a:off x="6818219" y="2924944"/>
              <a:ext cx="3055139" cy="2664296"/>
            </a:xfrm>
            <a:custGeom>
              <a:avLst/>
              <a:gdLst>
                <a:gd name="T0" fmla="*/ 4504532 w 21410"/>
                <a:gd name="T1" fmla="*/ 3928635 h 21460"/>
                <a:gd name="T2" fmla="*/ 4504532 w 21410"/>
                <a:gd name="T3" fmla="*/ 3928635 h 21460"/>
                <a:gd name="T4" fmla="*/ 4504532 w 21410"/>
                <a:gd name="T5" fmla="*/ 3928635 h 21460"/>
                <a:gd name="T6" fmla="*/ 4504532 w 21410"/>
                <a:gd name="T7" fmla="*/ 3928635 h 214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410" h="21460">
                  <a:moveTo>
                    <a:pt x="10087" y="1"/>
                  </a:moveTo>
                  <a:cubicBezTo>
                    <a:pt x="10004" y="-1"/>
                    <a:pt x="9920" y="0"/>
                    <a:pt x="9836" y="6"/>
                  </a:cubicBezTo>
                  <a:cubicBezTo>
                    <a:pt x="8489" y="98"/>
                    <a:pt x="7334" y="1235"/>
                    <a:pt x="7100" y="2753"/>
                  </a:cubicBezTo>
                  <a:cubicBezTo>
                    <a:pt x="6862" y="4295"/>
                    <a:pt x="7371" y="5484"/>
                    <a:pt x="8475" y="6368"/>
                  </a:cubicBezTo>
                  <a:cubicBezTo>
                    <a:pt x="9015" y="6801"/>
                    <a:pt x="9217" y="7418"/>
                    <a:pt x="9104" y="8148"/>
                  </a:cubicBezTo>
                  <a:cubicBezTo>
                    <a:pt x="8997" y="8863"/>
                    <a:pt x="8639" y="9355"/>
                    <a:pt x="8019" y="9582"/>
                  </a:cubicBezTo>
                  <a:cubicBezTo>
                    <a:pt x="7593" y="9738"/>
                    <a:pt x="7177" y="9921"/>
                    <a:pt x="6789" y="10183"/>
                  </a:cubicBezTo>
                  <a:cubicBezTo>
                    <a:pt x="6216" y="10568"/>
                    <a:pt x="5627" y="10604"/>
                    <a:pt x="5059" y="10185"/>
                  </a:cubicBezTo>
                  <a:cubicBezTo>
                    <a:pt x="4495" y="9770"/>
                    <a:pt x="4253" y="9160"/>
                    <a:pt x="4331" y="8392"/>
                  </a:cubicBezTo>
                  <a:cubicBezTo>
                    <a:pt x="4375" y="7950"/>
                    <a:pt x="4324" y="7528"/>
                    <a:pt x="4162" y="7122"/>
                  </a:cubicBezTo>
                  <a:cubicBezTo>
                    <a:pt x="3814" y="6252"/>
                    <a:pt x="3220" y="5773"/>
                    <a:pt x="2397" y="5725"/>
                  </a:cubicBezTo>
                  <a:cubicBezTo>
                    <a:pt x="1542" y="5676"/>
                    <a:pt x="877" y="6108"/>
                    <a:pt x="473" y="6978"/>
                  </a:cubicBezTo>
                  <a:cubicBezTo>
                    <a:pt x="84" y="7815"/>
                    <a:pt x="139" y="8668"/>
                    <a:pt x="615" y="9438"/>
                  </a:cubicBezTo>
                  <a:cubicBezTo>
                    <a:pt x="1175" y="10345"/>
                    <a:pt x="1970" y="10582"/>
                    <a:pt x="2890" y="10364"/>
                  </a:cubicBezTo>
                  <a:cubicBezTo>
                    <a:pt x="3411" y="10239"/>
                    <a:pt x="3861" y="10412"/>
                    <a:pt x="4243" y="10814"/>
                  </a:cubicBezTo>
                  <a:cubicBezTo>
                    <a:pt x="4798" y="11395"/>
                    <a:pt x="4894" y="12143"/>
                    <a:pt x="4553" y="13089"/>
                  </a:cubicBezTo>
                  <a:cubicBezTo>
                    <a:pt x="4293" y="13810"/>
                    <a:pt x="4158" y="14530"/>
                    <a:pt x="4139" y="15252"/>
                  </a:cubicBezTo>
                  <a:lnTo>
                    <a:pt x="4137" y="15237"/>
                  </a:lnTo>
                  <a:cubicBezTo>
                    <a:pt x="4088" y="15740"/>
                    <a:pt x="3871" y="16114"/>
                    <a:pt x="3452" y="16295"/>
                  </a:cubicBezTo>
                  <a:cubicBezTo>
                    <a:pt x="3035" y="16473"/>
                    <a:pt x="2657" y="16379"/>
                    <a:pt x="2331" y="16026"/>
                  </a:cubicBezTo>
                  <a:cubicBezTo>
                    <a:pt x="2145" y="15823"/>
                    <a:pt x="1929" y="15688"/>
                    <a:pt x="1677" y="15625"/>
                  </a:cubicBezTo>
                  <a:cubicBezTo>
                    <a:pt x="1136" y="15491"/>
                    <a:pt x="676" y="15662"/>
                    <a:pt x="328" y="16148"/>
                  </a:cubicBezTo>
                  <a:cubicBezTo>
                    <a:pt x="-34" y="16650"/>
                    <a:pt x="-98" y="17229"/>
                    <a:pt x="143" y="17823"/>
                  </a:cubicBezTo>
                  <a:cubicBezTo>
                    <a:pt x="377" y="18393"/>
                    <a:pt x="792" y="18697"/>
                    <a:pt x="1337" y="18713"/>
                  </a:cubicBezTo>
                  <a:cubicBezTo>
                    <a:pt x="1980" y="18731"/>
                    <a:pt x="2406" y="18341"/>
                    <a:pt x="2671" y="17690"/>
                  </a:cubicBezTo>
                  <a:cubicBezTo>
                    <a:pt x="2820" y="17323"/>
                    <a:pt x="3079" y="17117"/>
                    <a:pt x="3416" y="17042"/>
                  </a:cubicBezTo>
                  <a:cubicBezTo>
                    <a:pt x="3854" y="16946"/>
                    <a:pt x="4210" y="17077"/>
                    <a:pt x="4519" y="17667"/>
                  </a:cubicBezTo>
                  <a:cubicBezTo>
                    <a:pt x="4534" y="17712"/>
                    <a:pt x="4844" y="18471"/>
                    <a:pt x="5042" y="18820"/>
                  </a:cubicBezTo>
                  <a:cubicBezTo>
                    <a:pt x="5340" y="19343"/>
                    <a:pt x="5710" y="19797"/>
                    <a:pt x="6126" y="20175"/>
                  </a:cubicBezTo>
                  <a:cubicBezTo>
                    <a:pt x="6126" y="20175"/>
                    <a:pt x="6162" y="20211"/>
                    <a:pt x="6244" y="20282"/>
                  </a:cubicBezTo>
                  <a:lnTo>
                    <a:pt x="6237" y="20279"/>
                  </a:lnTo>
                  <a:cubicBezTo>
                    <a:pt x="6241" y="20283"/>
                    <a:pt x="6246" y="20287"/>
                    <a:pt x="6250" y="20291"/>
                  </a:cubicBezTo>
                  <a:cubicBezTo>
                    <a:pt x="7100" y="21006"/>
                    <a:pt x="8135" y="21438"/>
                    <a:pt x="9250" y="21457"/>
                  </a:cubicBezTo>
                  <a:cubicBezTo>
                    <a:pt x="10097" y="21487"/>
                    <a:pt x="10913" y="21286"/>
                    <a:pt x="11638" y="20903"/>
                  </a:cubicBezTo>
                  <a:cubicBezTo>
                    <a:pt x="12539" y="20410"/>
                    <a:pt x="13259" y="19679"/>
                    <a:pt x="13837" y="18730"/>
                  </a:cubicBezTo>
                  <a:cubicBezTo>
                    <a:pt x="14194" y="18144"/>
                    <a:pt x="14708" y="17915"/>
                    <a:pt x="15319" y="18009"/>
                  </a:cubicBezTo>
                  <a:cubicBezTo>
                    <a:pt x="15928" y="18105"/>
                    <a:pt x="16359" y="18483"/>
                    <a:pt x="16591" y="19150"/>
                  </a:cubicBezTo>
                  <a:cubicBezTo>
                    <a:pt x="16680" y="19406"/>
                    <a:pt x="16737" y="19673"/>
                    <a:pt x="16849" y="19921"/>
                  </a:cubicBezTo>
                  <a:cubicBezTo>
                    <a:pt x="17336" y="21003"/>
                    <a:pt x="18386" y="21598"/>
                    <a:pt x="19439" y="21373"/>
                  </a:cubicBezTo>
                  <a:cubicBezTo>
                    <a:pt x="20487" y="21148"/>
                    <a:pt x="21296" y="20132"/>
                    <a:pt x="21399" y="18907"/>
                  </a:cubicBezTo>
                  <a:cubicBezTo>
                    <a:pt x="21501" y="17691"/>
                    <a:pt x="20870" y="16487"/>
                    <a:pt x="19887" y="16060"/>
                  </a:cubicBezTo>
                  <a:cubicBezTo>
                    <a:pt x="18905" y="15631"/>
                    <a:pt x="18039" y="15899"/>
                    <a:pt x="17261" y="16670"/>
                  </a:cubicBezTo>
                  <a:cubicBezTo>
                    <a:pt x="16774" y="17152"/>
                    <a:pt x="16217" y="17206"/>
                    <a:pt x="15646" y="16928"/>
                  </a:cubicBezTo>
                  <a:cubicBezTo>
                    <a:pt x="15087" y="16656"/>
                    <a:pt x="14734" y="16170"/>
                    <a:pt x="14692" y="15444"/>
                  </a:cubicBezTo>
                  <a:cubicBezTo>
                    <a:pt x="14658" y="14883"/>
                    <a:pt x="14601" y="14326"/>
                    <a:pt x="14488" y="13780"/>
                  </a:cubicBezTo>
                  <a:lnTo>
                    <a:pt x="14479" y="13765"/>
                  </a:lnTo>
                  <a:cubicBezTo>
                    <a:pt x="14327" y="13035"/>
                    <a:pt x="14462" y="12374"/>
                    <a:pt x="14958" y="11839"/>
                  </a:cubicBezTo>
                  <a:cubicBezTo>
                    <a:pt x="15480" y="11275"/>
                    <a:pt x="16094" y="11145"/>
                    <a:pt x="16767" y="11438"/>
                  </a:cubicBezTo>
                  <a:cubicBezTo>
                    <a:pt x="17155" y="11607"/>
                    <a:pt x="17549" y="11654"/>
                    <a:pt x="17957" y="11568"/>
                  </a:cubicBezTo>
                  <a:cubicBezTo>
                    <a:pt x="18833" y="11381"/>
                    <a:pt x="19424" y="10797"/>
                    <a:pt x="19681" y="9827"/>
                  </a:cubicBezTo>
                  <a:cubicBezTo>
                    <a:pt x="19948" y="8820"/>
                    <a:pt x="19730" y="7915"/>
                    <a:pt x="19050" y="7206"/>
                  </a:cubicBezTo>
                  <a:cubicBezTo>
                    <a:pt x="18397" y="6524"/>
                    <a:pt x="17614" y="6367"/>
                    <a:pt x="16794" y="6733"/>
                  </a:cubicBezTo>
                  <a:cubicBezTo>
                    <a:pt x="15828" y="7164"/>
                    <a:pt x="15406" y="8050"/>
                    <a:pt x="15364" y="9206"/>
                  </a:cubicBezTo>
                  <a:cubicBezTo>
                    <a:pt x="15340" y="9859"/>
                    <a:pt x="15067" y="10350"/>
                    <a:pt x="14604" y="10700"/>
                  </a:cubicBezTo>
                  <a:cubicBezTo>
                    <a:pt x="13935" y="11210"/>
                    <a:pt x="13235" y="11130"/>
                    <a:pt x="12469" y="10476"/>
                  </a:cubicBezTo>
                  <a:cubicBezTo>
                    <a:pt x="12469" y="10476"/>
                    <a:pt x="11702" y="9992"/>
                    <a:pt x="11302" y="9766"/>
                  </a:cubicBezTo>
                  <a:cubicBezTo>
                    <a:pt x="10245" y="9174"/>
                    <a:pt x="10121" y="7465"/>
                    <a:pt x="11070" y="6668"/>
                  </a:cubicBezTo>
                  <a:cubicBezTo>
                    <a:pt x="11236" y="6529"/>
                    <a:pt x="11428" y="6435"/>
                    <a:pt x="11604" y="6312"/>
                  </a:cubicBezTo>
                  <a:cubicBezTo>
                    <a:pt x="12745" y="5503"/>
                    <a:pt x="13256" y="3864"/>
                    <a:pt x="12841" y="2360"/>
                  </a:cubicBezTo>
                  <a:cubicBezTo>
                    <a:pt x="12462" y="984"/>
                    <a:pt x="11338" y="38"/>
                    <a:pt x="10087" y="1"/>
                  </a:cubicBezTo>
                  <a:close/>
                  <a:moveTo>
                    <a:pt x="9231" y="10126"/>
                  </a:moveTo>
                  <a:cubicBezTo>
                    <a:pt x="9387" y="10117"/>
                    <a:pt x="9544" y="10116"/>
                    <a:pt x="9704" y="10126"/>
                  </a:cubicBezTo>
                  <a:cubicBezTo>
                    <a:pt x="12172" y="10277"/>
                    <a:pt x="14141" y="12744"/>
                    <a:pt x="14021" y="15643"/>
                  </a:cubicBezTo>
                  <a:cubicBezTo>
                    <a:pt x="13906" y="18437"/>
                    <a:pt x="11810" y="20694"/>
                    <a:pt x="9330" y="20606"/>
                  </a:cubicBezTo>
                  <a:cubicBezTo>
                    <a:pt x="6814" y="20563"/>
                    <a:pt x="4772" y="18048"/>
                    <a:pt x="4897" y="15109"/>
                  </a:cubicBezTo>
                  <a:cubicBezTo>
                    <a:pt x="5010" y="12454"/>
                    <a:pt x="6895" y="10263"/>
                    <a:pt x="9231" y="10126"/>
                  </a:cubicBezTo>
                  <a:close/>
                </a:path>
              </a:pathLst>
            </a:custGeom>
            <a:solidFill>
              <a:schemeClr val="bg1">
                <a:lumMod val="85000"/>
              </a:schemeClr>
            </a:solidFill>
            <a:ln>
              <a:noFill/>
            </a:ln>
            <a:effectLst/>
          </p:spPr>
          <p:txBody>
            <a:bodyPr wrap="square" lIns="91440" tIns="45720" rIns="91440" bIns="45720" anchor="ctr">
              <a:normAutofit/>
            </a:bodyPr>
            <a:lstStyle/>
            <a:p>
              <a:endParaRPr lang="id-ID">
                <a:solidFill>
                  <a:schemeClr val="tx2"/>
                </a:solidFill>
              </a:endParaRPr>
            </a:p>
          </p:txBody>
        </p:sp>
        <p:grpSp>
          <p:nvGrpSpPr>
            <p:cNvPr id="12" name="îśľiďe"/>
            <p:cNvGrpSpPr/>
            <p:nvPr/>
          </p:nvGrpSpPr>
          <p:grpSpPr>
            <a:xfrm>
              <a:off x="9271538" y="4985927"/>
              <a:ext cx="502816" cy="502816"/>
              <a:chOff x="7244907" y="2249137"/>
              <a:chExt cx="648072" cy="648072"/>
            </a:xfrm>
          </p:grpSpPr>
          <p:sp>
            <p:nvSpPr>
              <p:cNvPr id="28" name="îṩ1iḑè"/>
              <p:cNvSpPr/>
              <p:nvPr/>
            </p:nvSpPr>
            <p:spPr>
              <a:xfrm>
                <a:off x="7244907" y="2249137"/>
                <a:ext cx="648072" cy="648072"/>
              </a:xfrm>
              <a:prstGeom prst="ellipse">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lnSpcReduction="10000"/>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zh-CN" altLang="en-US" dirty="0"/>
              </a:p>
            </p:txBody>
          </p:sp>
          <p:sp>
            <p:nvSpPr>
              <p:cNvPr id="29" name="iṥľiḓê"/>
              <p:cNvSpPr/>
              <p:nvPr/>
            </p:nvSpPr>
            <p:spPr bwMode="auto">
              <a:xfrm>
                <a:off x="7379616" y="2376933"/>
                <a:ext cx="380293" cy="366291"/>
              </a:xfrm>
              <a:custGeom>
                <a:avLst/>
                <a:gdLst>
                  <a:gd name="connsiteX0" fmla="*/ 297615 w 597921"/>
                  <a:gd name="connsiteY0" fmla="*/ 96957 h 598324"/>
                  <a:gd name="connsiteX1" fmla="*/ 323434 w 597921"/>
                  <a:gd name="connsiteY1" fmla="*/ 122740 h 598324"/>
                  <a:gd name="connsiteX2" fmla="*/ 323434 w 597921"/>
                  <a:gd name="connsiteY2" fmla="*/ 289852 h 598324"/>
                  <a:gd name="connsiteX3" fmla="*/ 462572 w 597921"/>
                  <a:gd name="connsiteY3" fmla="*/ 289852 h 598324"/>
                  <a:gd name="connsiteX4" fmla="*/ 487913 w 597921"/>
                  <a:gd name="connsiteY4" fmla="*/ 315157 h 598324"/>
                  <a:gd name="connsiteX5" fmla="*/ 462572 w 597921"/>
                  <a:gd name="connsiteY5" fmla="*/ 340463 h 598324"/>
                  <a:gd name="connsiteX6" fmla="*/ 297615 w 597921"/>
                  <a:gd name="connsiteY6" fmla="*/ 340463 h 598324"/>
                  <a:gd name="connsiteX7" fmla="*/ 272274 w 597921"/>
                  <a:gd name="connsiteY7" fmla="*/ 315157 h 598324"/>
                  <a:gd name="connsiteX8" fmla="*/ 272274 w 597921"/>
                  <a:gd name="connsiteY8" fmla="*/ 122740 h 598324"/>
                  <a:gd name="connsiteX9" fmla="*/ 297615 w 597921"/>
                  <a:gd name="connsiteY9" fmla="*/ 96957 h 598324"/>
                  <a:gd name="connsiteX10" fmla="*/ 298127 w 597921"/>
                  <a:gd name="connsiteY10" fmla="*/ 0 h 598324"/>
                  <a:gd name="connsiteX11" fmla="*/ 597921 w 597921"/>
                  <a:gd name="connsiteY11" fmla="*/ 299401 h 598324"/>
                  <a:gd name="connsiteX12" fmla="*/ 298127 w 597921"/>
                  <a:gd name="connsiteY12" fmla="*/ 598324 h 598324"/>
                  <a:gd name="connsiteX13" fmla="*/ 35150 w 597921"/>
                  <a:gd name="connsiteY13" fmla="*/ 442177 h 598324"/>
                  <a:gd name="connsiteX14" fmla="*/ 34194 w 597921"/>
                  <a:gd name="connsiteY14" fmla="*/ 432149 h 598324"/>
                  <a:gd name="connsiteX15" fmla="*/ 40410 w 597921"/>
                  <a:gd name="connsiteY15" fmla="*/ 424509 h 598324"/>
                  <a:gd name="connsiteX16" fmla="*/ 74836 w 597921"/>
                  <a:gd name="connsiteY16" fmla="*/ 407796 h 598324"/>
                  <a:gd name="connsiteX17" fmla="*/ 91571 w 597921"/>
                  <a:gd name="connsiteY17" fmla="*/ 413049 h 598324"/>
                  <a:gd name="connsiteX18" fmla="*/ 298127 w 597921"/>
                  <a:gd name="connsiteY18" fmla="*/ 534815 h 598324"/>
                  <a:gd name="connsiteX19" fmla="*/ 534328 w 597921"/>
                  <a:gd name="connsiteY19" fmla="*/ 299401 h 598324"/>
                  <a:gd name="connsiteX20" fmla="*/ 298127 w 597921"/>
                  <a:gd name="connsiteY20" fmla="*/ 63509 h 598324"/>
                  <a:gd name="connsiteX21" fmla="*/ 145123 w 597921"/>
                  <a:gd name="connsiteY21" fmla="*/ 120333 h 598324"/>
                  <a:gd name="connsiteX22" fmla="*/ 200587 w 597921"/>
                  <a:gd name="connsiteY22" fmla="*/ 142299 h 598324"/>
                  <a:gd name="connsiteX23" fmla="*/ 208237 w 597921"/>
                  <a:gd name="connsiteY23" fmla="*/ 152327 h 598324"/>
                  <a:gd name="connsiteX24" fmla="*/ 203456 w 597921"/>
                  <a:gd name="connsiteY24" fmla="*/ 164265 h 598324"/>
                  <a:gd name="connsiteX25" fmla="*/ 48060 w 597921"/>
                  <a:gd name="connsiteY25" fmla="*/ 285553 h 598324"/>
                  <a:gd name="connsiteX26" fmla="*/ 35150 w 597921"/>
                  <a:gd name="connsiteY26" fmla="*/ 287463 h 598324"/>
                  <a:gd name="connsiteX27" fmla="*/ 27500 w 597921"/>
                  <a:gd name="connsiteY27" fmla="*/ 277435 h 598324"/>
                  <a:gd name="connsiteX28" fmla="*/ 246 w 597921"/>
                  <a:gd name="connsiteY28" fmla="*/ 82132 h 598324"/>
                  <a:gd name="connsiteX29" fmla="*/ 4550 w 597921"/>
                  <a:gd name="connsiteY29" fmla="*/ 70194 h 598324"/>
                  <a:gd name="connsiteX30" fmla="*/ 17459 w 597921"/>
                  <a:gd name="connsiteY30" fmla="*/ 68762 h 598324"/>
                  <a:gd name="connsiteX31" fmla="*/ 80574 w 597921"/>
                  <a:gd name="connsiteY31" fmla="*/ 94070 h 598324"/>
                  <a:gd name="connsiteX32" fmla="*/ 298127 w 597921"/>
                  <a:gd name="connsiteY32" fmla="*/ 0 h 598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597921" h="598324">
                    <a:moveTo>
                      <a:pt x="297615" y="96957"/>
                    </a:moveTo>
                    <a:cubicBezTo>
                      <a:pt x="311959" y="96957"/>
                      <a:pt x="323434" y="108416"/>
                      <a:pt x="323434" y="122740"/>
                    </a:cubicBezTo>
                    <a:lnTo>
                      <a:pt x="323434" y="289852"/>
                    </a:lnTo>
                    <a:lnTo>
                      <a:pt x="462572" y="289852"/>
                    </a:lnTo>
                    <a:cubicBezTo>
                      <a:pt x="476438" y="289852"/>
                      <a:pt x="487913" y="301311"/>
                      <a:pt x="487913" y="315157"/>
                    </a:cubicBezTo>
                    <a:cubicBezTo>
                      <a:pt x="487913" y="329004"/>
                      <a:pt x="476438" y="340463"/>
                      <a:pt x="462572" y="340463"/>
                    </a:cubicBezTo>
                    <a:lnTo>
                      <a:pt x="297615" y="340463"/>
                    </a:lnTo>
                    <a:cubicBezTo>
                      <a:pt x="283749" y="340463"/>
                      <a:pt x="272274" y="329004"/>
                      <a:pt x="272274" y="315157"/>
                    </a:cubicBezTo>
                    <a:lnTo>
                      <a:pt x="272274" y="122740"/>
                    </a:lnTo>
                    <a:cubicBezTo>
                      <a:pt x="272274" y="108416"/>
                      <a:pt x="283749" y="96957"/>
                      <a:pt x="297615" y="96957"/>
                    </a:cubicBezTo>
                    <a:close/>
                    <a:moveTo>
                      <a:pt x="298127" y="0"/>
                    </a:moveTo>
                    <a:cubicBezTo>
                      <a:pt x="463564" y="0"/>
                      <a:pt x="597921" y="134181"/>
                      <a:pt x="597921" y="299401"/>
                    </a:cubicBezTo>
                    <a:cubicBezTo>
                      <a:pt x="597921" y="464143"/>
                      <a:pt x="463564" y="598324"/>
                      <a:pt x="298127" y="598324"/>
                    </a:cubicBezTo>
                    <a:cubicBezTo>
                      <a:pt x="188155" y="598324"/>
                      <a:pt x="87268" y="538635"/>
                      <a:pt x="35150" y="442177"/>
                    </a:cubicBezTo>
                    <a:cubicBezTo>
                      <a:pt x="33238" y="438835"/>
                      <a:pt x="32760" y="435492"/>
                      <a:pt x="34194" y="432149"/>
                    </a:cubicBezTo>
                    <a:cubicBezTo>
                      <a:pt x="35150" y="428807"/>
                      <a:pt x="37541" y="425942"/>
                      <a:pt x="40410" y="424509"/>
                    </a:cubicBezTo>
                    <a:lnTo>
                      <a:pt x="74836" y="407796"/>
                    </a:lnTo>
                    <a:cubicBezTo>
                      <a:pt x="81052" y="404931"/>
                      <a:pt x="88702" y="407319"/>
                      <a:pt x="91571" y="413049"/>
                    </a:cubicBezTo>
                    <a:cubicBezTo>
                      <a:pt x="133169" y="488018"/>
                      <a:pt x="212540" y="534815"/>
                      <a:pt x="298127" y="534815"/>
                    </a:cubicBezTo>
                    <a:cubicBezTo>
                      <a:pt x="428181" y="534815"/>
                      <a:pt x="534328" y="429284"/>
                      <a:pt x="534328" y="299401"/>
                    </a:cubicBezTo>
                    <a:cubicBezTo>
                      <a:pt x="534328" y="169517"/>
                      <a:pt x="428181" y="63509"/>
                      <a:pt x="298127" y="63509"/>
                    </a:cubicBezTo>
                    <a:cubicBezTo>
                      <a:pt x="242185" y="63509"/>
                      <a:pt x="187677" y="83565"/>
                      <a:pt x="145123" y="120333"/>
                    </a:cubicBezTo>
                    <a:lnTo>
                      <a:pt x="200587" y="142299"/>
                    </a:lnTo>
                    <a:cubicBezTo>
                      <a:pt x="204890" y="144209"/>
                      <a:pt x="207759" y="148029"/>
                      <a:pt x="208237" y="152327"/>
                    </a:cubicBezTo>
                    <a:cubicBezTo>
                      <a:pt x="208715" y="157102"/>
                      <a:pt x="207281" y="161399"/>
                      <a:pt x="203456" y="164265"/>
                    </a:cubicBezTo>
                    <a:lnTo>
                      <a:pt x="48060" y="285553"/>
                    </a:lnTo>
                    <a:cubicBezTo>
                      <a:pt x="44235" y="288418"/>
                      <a:pt x="39454" y="289373"/>
                      <a:pt x="35150" y="287463"/>
                    </a:cubicBezTo>
                    <a:cubicBezTo>
                      <a:pt x="31325" y="285553"/>
                      <a:pt x="27978" y="281733"/>
                      <a:pt x="27500" y="277435"/>
                    </a:cubicBezTo>
                    <a:lnTo>
                      <a:pt x="246" y="82132"/>
                    </a:lnTo>
                    <a:cubicBezTo>
                      <a:pt x="-710" y="77835"/>
                      <a:pt x="1203" y="73060"/>
                      <a:pt x="4550" y="70194"/>
                    </a:cubicBezTo>
                    <a:cubicBezTo>
                      <a:pt x="8375" y="67807"/>
                      <a:pt x="13156" y="66852"/>
                      <a:pt x="17459" y="68762"/>
                    </a:cubicBezTo>
                    <a:lnTo>
                      <a:pt x="80574" y="94070"/>
                    </a:lnTo>
                    <a:cubicBezTo>
                      <a:pt x="137472" y="33426"/>
                      <a:pt x="214931" y="0"/>
                      <a:pt x="298127" y="0"/>
                    </a:cubicBezTo>
                    <a:close/>
                  </a:path>
                </a:pathLst>
              </a:custGeom>
              <a:solidFill>
                <a:schemeClr val="bg1"/>
              </a:solidFill>
              <a:ln>
                <a:noFill/>
              </a:ln>
            </p:spPr>
            <p:txBody>
              <a:bodyPr vert="horz" wrap="square" lIns="91440" tIns="45720" rIns="91440" bIns="45720" numCol="1" anchor="t" anchorCtr="0" compatLnSpc="1">
                <a:normAutofit fontScale="25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endParaRPr lang="en-US" sz="7200"/>
              </a:p>
            </p:txBody>
          </p:sp>
        </p:grpSp>
        <p:grpSp>
          <p:nvGrpSpPr>
            <p:cNvPr id="13" name="iṩḷíďê"/>
            <p:cNvGrpSpPr/>
            <p:nvPr/>
          </p:nvGrpSpPr>
          <p:grpSpPr>
            <a:xfrm>
              <a:off x="6817754" y="4896462"/>
              <a:ext cx="280010" cy="280010"/>
              <a:chOff x="10186644" y="2216804"/>
              <a:chExt cx="648072" cy="648072"/>
            </a:xfrm>
          </p:grpSpPr>
          <p:sp>
            <p:nvSpPr>
              <p:cNvPr id="26" name="ísľïḋê"/>
              <p:cNvSpPr/>
              <p:nvPr/>
            </p:nvSpPr>
            <p:spPr>
              <a:xfrm>
                <a:off x="10186644" y="2216804"/>
                <a:ext cx="648072" cy="648072"/>
              </a:xfrm>
              <a:prstGeom prst="ellipse">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40000" lnSpcReduction="20000"/>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zh-CN" altLang="en-US" dirty="0"/>
              </a:p>
            </p:txBody>
          </p:sp>
          <p:sp>
            <p:nvSpPr>
              <p:cNvPr id="27" name="ïṡľidé"/>
              <p:cNvSpPr/>
              <p:nvPr/>
            </p:nvSpPr>
            <p:spPr bwMode="auto">
              <a:xfrm>
                <a:off x="10366094" y="2423831"/>
                <a:ext cx="380293" cy="366291"/>
              </a:xfrm>
              <a:custGeom>
                <a:avLst/>
                <a:gdLst>
                  <a:gd name="connsiteX0" fmla="*/ 304701 w 609473"/>
                  <a:gd name="connsiteY0" fmla="*/ 381618 h 587034"/>
                  <a:gd name="connsiteX1" fmla="*/ 325879 w 609473"/>
                  <a:gd name="connsiteY1" fmla="*/ 394101 h 587034"/>
                  <a:gd name="connsiteX2" fmla="*/ 309542 w 609473"/>
                  <a:gd name="connsiteY2" fmla="*/ 410914 h 587034"/>
                  <a:gd name="connsiteX3" fmla="*/ 331022 w 609473"/>
                  <a:gd name="connsiteY3" fmla="*/ 433867 h 587034"/>
                  <a:gd name="connsiteX4" fmla="*/ 312466 w 609473"/>
                  <a:gd name="connsiteY4" fmla="*/ 468800 h 587034"/>
                  <a:gd name="connsiteX5" fmla="*/ 294112 w 609473"/>
                  <a:gd name="connsiteY5" fmla="*/ 468096 h 587034"/>
                  <a:gd name="connsiteX6" fmla="*/ 278380 w 609473"/>
                  <a:gd name="connsiteY6" fmla="*/ 432055 h 587034"/>
                  <a:gd name="connsiteX7" fmla="*/ 299861 w 609473"/>
                  <a:gd name="connsiteY7" fmla="*/ 410612 h 587034"/>
                  <a:gd name="connsiteX8" fmla="*/ 284028 w 609473"/>
                  <a:gd name="connsiteY8" fmla="*/ 393397 h 587034"/>
                  <a:gd name="connsiteX9" fmla="*/ 224835 w 609473"/>
                  <a:gd name="connsiteY9" fmla="*/ 380559 h 587034"/>
                  <a:gd name="connsiteX10" fmla="*/ 283211 w 609473"/>
                  <a:gd name="connsiteY10" fmla="*/ 483344 h 587034"/>
                  <a:gd name="connsiteX11" fmla="*/ 305190 w 609473"/>
                  <a:gd name="connsiteY11" fmla="*/ 499753 h 587034"/>
                  <a:gd name="connsiteX12" fmla="*/ 327069 w 609473"/>
                  <a:gd name="connsiteY12" fmla="*/ 483646 h 587034"/>
                  <a:gd name="connsiteX13" fmla="*/ 387865 w 609473"/>
                  <a:gd name="connsiteY13" fmla="*/ 380861 h 587034"/>
                  <a:gd name="connsiteX14" fmla="*/ 498972 w 609473"/>
                  <a:gd name="connsiteY14" fmla="*/ 386700 h 587034"/>
                  <a:gd name="connsiteX15" fmla="*/ 581344 w 609473"/>
                  <a:gd name="connsiteY15" fmla="*/ 414485 h 587034"/>
                  <a:gd name="connsiteX16" fmla="*/ 609473 w 609473"/>
                  <a:gd name="connsiteY16" fmla="*/ 494820 h 587034"/>
                  <a:gd name="connsiteX17" fmla="*/ 609473 w 609473"/>
                  <a:gd name="connsiteY17" fmla="*/ 529048 h 587034"/>
                  <a:gd name="connsiteX18" fmla="*/ 551399 w 609473"/>
                  <a:gd name="connsiteY18" fmla="*/ 587034 h 587034"/>
                  <a:gd name="connsiteX19" fmla="*/ 58074 w 609473"/>
                  <a:gd name="connsiteY19" fmla="*/ 587034 h 587034"/>
                  <a:gd name="connsiteX20" fmla="*/ 0 w 609473"/>
                  <a:gd name="connsiteY20" fmla="*/ 529048 h 587034"/>
                  <a:gd name="connsiteX21" fmla="*/ 0 w 609473"/>
                  <a:gd name="connsiteY21" fmla="*/ 494820 h 587034"/>
                  <a:gd name="connsiteX22" fmla="*/ 28129 w 609473"/>
                  <a:gd name="connsiteY22" fmla="*/ 414485 h 587034"/>
                  <a:gd name="connsiteX23" fmla="*/ 110501 w 609473"/>
                  <a:gd name="connsiteY23" fmla="*/ 386700 h 587034"/>
                  <a:gd name="connsiteX24" fmla="*/ 316407 w 609473"/>
                  <a:gd name="connsiteY24" fmla="*/ 206077 h 587034"/>
                  <a:gd name="connsiteX25" fmla="*/ 316407 w 609473"/>
                  <a:gd name="connsiteY25" fmla="*/ 272924 h 587034"/>
                  <a:gd name="connsiteX26" fmla="*/ 335965 w 609473"/>
                  <a:gd name="connsiteY26" fmla="*/ 266783 h 587034"/>
                  <a:gd name="connsiteX27" fmla="*/ 346551 w 609473"/>
                  <a:gd name="connsiteY27" fmla="*/ 239602 h 587034"/>
                  <a:gd name="connsiteX28" fmla="*/ 336570 w 609473"/>
                  <a:gd name="connsiteY28" fmla="*/ 216346 h 587034"/>
                  <a:gd name="connsiteX29" fmla="*/ 316407 w 609473"/>
                  <a:gd name="connsiteY29" fmla="*/ 206077 h 587034"/>
                  <a:gd name="connsiteX30" fmla="*/ 299872 w 609473"/>
                  <a:gd name="connsiteY30" fmla="*/ 94230 h 587034"/>
                  <a:gd name="connsiteX31" fmla="*/ 277793 w 609473"/>
                  <a:gd name="connsiteY31" fmla="*/ 102183 h 587034"/>
                  <a:gd name="connsiteX32" fmla="*/ 270534 w 609473"/>
                  <a:gd name="connsiteY32" fmla="*/ 122922 h 587034"/>
                  <a:gd name="connsiteX33" fmla="*/ 281322 w 609473"/>
                  <a:gd name="connsiteY33" fmla="*/ 145674 h 587034"/>
                  <a:gd name="connsiteX34" fmla="*/ 299872 w 609473"/>
                  <a:gd name="connsiteY34" fmla="*/ 154231 h 587034"/>
                  <a:gd name="connsiteX35" fmla="*/ 316407 w 609473"/>
                  <a:gd name="connsiteY35" fmla="*/ 42585 h 587034"/>
                  <a:gd name="connsiteX36" fmla="*/ 316407 w 609473"/>
                  <a:gd name="connsiteY36" fmla="*/ 56478 h 587034"/>
                  <a:gd name="connsiteX37" fmla="*/ 360061 w 609473"/>
                  <a:gd name="connsiteY37" fmla="*/ 70169 h 587034"/>
                  <a:gd name="connsiteX38" fmla="*/ 389904 w 609473"/>
                  <a:gd name="connsiteY38" fmla="*/ 129465 h 587034"/>
                  <a:gd name="connsiteX39" fmla="*/ 344837 w 609473"/>
                  <a:gd name="connsiteY39" fmla="*/ 129465 h 587034"/>
                  <a:gd name="connsiteX40" fmla="*/ 339797 w 609473"/>
                  <a:gd name="connsiteY40" fmla="*/ 107217 h 587034"/>
                  <a:gd name="connsiteX41" fmla="*/ 316407 w 609473"/>
                  <a:gd name="connsiteY41" fmla="*/ 93928 h 587034"/>
                  <a:gd name="connsiteX42" fmla="*/ 316407 w 609473"/>
                  <a:gd name="connsiteY42" fmla="*/ 159063 h 587034"/>
                  <a:gd name="connsiteX43" fmla="*/ 371050 w 609473"/>
                  <a:gd name="connsiteY43" fmla="*/ 183829 h 587034"/>
                  <a:gd name="connsiteX44" fmla="*/ 394037 w 609473"/>
                  <a:gd name="connsiteY44" fmla="*/ 234467 h 587034"/>
                  <a:gd name="connsiteX45" fmla="*/ 362380 w 609473"/>
                  <a:gd name="connsiteY45" fmla="*/ 297086 h 587034"/>
                  <a:gd name="connsiteX46" fmla="*/ 316407 w 609473"/>
                  <a:gd name="connsiteY46" fmla="*/ 311079 h 587034"/>
                  <a:gd name="connsiteX47" fmla="*/ 316407 w 609473"/>
                  <a:gd name="connsiteY47" fmla="*/ 318328 h 587034"/>
                  <a:gd name="connsiteX48" fmla="*/ 445959 w 609473"/>
                  <a:gd name="connsiteY48" fmla="*/ 180507 h 587034"/>
                  <a:gd name="connsiteX49" fmla="*/ 316407 w 609473"/>
                  <a:gd name="connsiteY49" fmla="*/ 42585 h 587034"/>
                  <a:gd name="connsiteX50" fmla="*/ 299872 w 609473"/>
                  <a:gd name="connsiteY50" fmla="*/ 42484 h 587034"/>
                  <a:gd name="connsiteX51" fmla="*/ 168808 w 609473"/>
                  <a:gd name="connsiteY51" fmla="*/ 180507 h 587034"/>
                  <a:gd name="connsiteX52" fmla="*/ 299872 w 609473"/>
                  <a:gd name="connsiteY52" fmla="*/ 318428 h 587034"/>
                  <a:gd name="connsiteX53" fmla="*/ 299872 w 609473"/>
                  <a:gd name="connsiteY53" fmla="*/ 311381 h 587034"/>
                  <a:gd name="connsiteX54" fmla="*/ 249564 w 609473"/>
                  <a:gd name="connsiteY54" fmla="*/ 296683 h 587034"/>
                  <a:gd name="connsiteX55" fmla="*/ 220729 w 609473"/>
                  <a:gd name="connsiteY55" fmla="*/ 229635 h 587034"/>
                  <a:gd name="connsiteX56" fmla="*/ 266904 w 609473"/>
                  <a:gd name="connsiteY56" fmla="*/ 229635 h 587034"/>
                  <a:gd name="connsiteX57" fmla="*/ 273659 w 609473"/>
                  <a:gd name="connsiteY57" fmla="*/ 258528 h 587034"/>
                  <a:gd name="connsiteX58" fmla="*/ 299872 w 609473"/>
                  <a:gd name="connsiteY58" fmla="*/ 273428 h 587034"/>
                  <a:gd name="connsiteX59" fmla="*/ 299872 w 609473"/>
                  <a:gd name="connsiteY59" fmla="*/ 200440 h 587034"/>
                  <a:gd name="connsiteX60" fmla="*/ 285959 w 609473"/>
                  <a:gd name="connsiteY60" fmla="*/ 196312 h 587034"/>
                  <a:gd name="connsiteX61" fmla="*/ 239784 w 609473"/>
                  <a:gd name="connsiteY61" fmla="*/ 169634 h 587034"/>
                  <a:gd name="connsiteX62" fmla="*/ 226375 w 609473"/>
                  <a:gd name="connsiteY62" fmla="*/ 128459 h 587034"/>
                  <a:gd name="connsiteX63" fmla="*/ 231618 w 609473"/>
                  <a:gd name="connsiteY63" fmla="*/ 99566 h 587034"/>
                  <a:gd name="connsiteX64" fmla="*/ 246237 w 609473"/>
                  <a:gd name="connsiteY64" fmla="*/ 77115 h 587034"/>
                  <a:gd name="connsiteX65" fmla="*/ 273256 w 609473"/>
                  <a:gd name="connsiteY65" fmla="*/ 60404 h 587034"/>
                  <a:gd name="connsiteX66" fmla="*/ 299872 w 609473"/>
                  <a:gd name="connsiteY66" fmla="*/ 56075 h 587034"/>
                  <a:gd name="connsiteX67" fmla="*/ 307333 w 609473"/>
                  <a:gd name="connsiteY67" fmla="*/ 0 h 587034"/>
                  <a:gd name="connsiteX68" fmla="*/ 488101 w 609473"/>
                  <a:gd name="connsiteY68" fmla="*/ 180507 h 587034"/>
                  <a:gd name="connsiteX69" fmla="*/ 307333 w 609473"/>
                  <a:gd name="connsiteY69" fmla="*/ 361013 h 587034"/>
                  <a:gd name="connsiteX70" fmla="*/ 126665 w 609473"/>
                  <a:gd name="connsiteY70" fmla="*/ 180507 h 587034"/>
                  <a:gd name="connsiteX71" fmla="*/ 307333 w 609473"/>
                  <a:gd name="connsiteY71" fmla="*/ 0 h 587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609473" h="587034">
                    <a:moveTo>
                      <a:pt x="304701" y="381618"/>
                    </a:moveTo>
                    <a:lnTo>
                      <a:pt x="325879" y="394101"/>
                    </a:lnTo>
                    <a:lnTo>
                      <a:pt x="309542" y="410914"/>
                    </a:lnTo>
                    <a:lnTo>
                      <a:pt x="331022" y="433867"/>
                    </a:lnTo>
                    <a:lnTo>
                      <a:pt x="312466" y="468800"/>
                    </a:lnTo>
                    <a:cubicBezTo>
                      <a:pt x="307021" y="479069"/>
                      <a:pt x="298751" y="478767"/>
                      <a:pt x="294112" y="468096"/>
                    </a:cubicBezTo>
                    <a:lnTo>
                      <a:pt x="278380" y="432055"/>
                    </a:lnTo>
                    <a:lnTo>
                      <a:pt x="299861" y="410612"/>
                    </a:lnTo>
                    <a:lnTo>
                      <a:pt x="284028" y="393397"/>
                    </a:lnTo>
                    <a:close/>
                    <a:moveTo>
                      <a:pt x="224835" y="380559"/>
                    </a:moveTo>
                    <a:lnTo>
                      <a:pt x="283211" y="483344"/>
                    </a:lnTo>
                    <a:cubicBezTo>
                      <a:pt x="289260" y="493914"/>
                      <a:pt x="297024" y="499753"/>
                      <a:pt x="305190" y="499753"/>
                    </a:cubicBezTo>
                    <a:cubicBezTo>
                      <a:pt x="313155" y="499753"/>
                      <a:pt x="320919" y="494015"/>
                      <a:pt x="327069" y="483646"/>
                    </a:cubicBezTo>
                    <a:lnTo>
                      <a:pt x="387865" y="380861"/>
                    </a:lnTo>
                    <a:lnTo>
                      <a:pt x="498972" y="386700"/>
                    </a:lnTo>
                    <a:cubicBezTo>
                      <a:pt x="529521" y="388311"/>
                      <a:pt x="565716" y="400492"/>
                      <a:pt x="581344" y="414485"/>
                    </a:cubicBezTo>
                    <a:cubicBezTo>
                      <a:pt x="597072" y="428679"/>
                      <a:pt x="609473" y="464015"/>
                      <a:pt x="609473" y="494820"/>
                    </a:cubicBezTo>
                    <a:lnTo>
                      <a:pt x="609473" y="529048"/>
                    </a:lnTo>
                    <a:cubicBezTo>
                      <a:pt x="609473" y="561061"/>
                      <a:pt x="583360" y="587034"/>
                      <a:pt x="551399" y="587034"/>
                    </a:cubicBezTo>
                    <a:lnTo>
                      <a:pt x="58074" y="587034"/>
                    </a:lnTo>
                    <a:cubicBezTo>
                      <a:pt x="26012" y="587034"/>
                      <a:pt x="0" y="561061"/>
                      <a:pt x="0" y="529048"/>
                    </a:cubicBezTo>
                    <a:lnTo>
                      <a:pt x="0" y="494820"/>
                    </a:lnTo>
                    <a:cubicBezTo>
                      <a:pt x="0" y="464015"/>
                      <a:pt x="12401" y="428679"/>
                      <a:pt x="28129" y="414485"/>
                    </a:cubicBezTo>
                    <a:cubicBezTo>
                      <a:pt x="43757" y="400492"/>
                      <a:pt x="79851" y="388311"/>
                      <a:pt x="110501" y="386700"/>
                    </a:cubicBezTo>
                    <a:close/>
                    <a:moveTo>
                      <a:pt x="316407" y="206077"/>
                    </a:moveTo>
                    <a:lnTo>
                      <a:pt x="316407" y="272924"/>
                    </a:lnTo>
                    <a:cubicBezTo>
                      <a:pt x="325379" y="271817"/>
                      <a:pt x="331832" y="269703"/>
                      <a:pt x="335965" y="266783"/>
                    </a:cubicBezTo>
                    <a:cubicBezTo>
                      <a:pt x="343023" y="261548"/>
                      <a:pt x="346551" y="252488"/>
                      <a:pt x="346551" y="239602"/>
                    </a:cubicBezTo>
                    <a:cubicBezTo>
                      <a:pt x="346551" y="229736"/>
                      <a:pt x="343224" y="222084"/>
                      <a:pt x="336570" y="216346"/>
                    </a:cubicBezTo>
                    <a:cubicBezTo>
                      <a:pt x="332638" y="213024"/>
                      <a:pt x="325884" y="209601"/>
                      <a:pt x="316407" y="206077"/>
                    </a:cubicBezTo>
                    <a:close/>
                    <a:moveTo>
                      <a:pt x="299872" y="94230"/>
                    </a:moveTo>
                    <a:cubicBezTo>
                      <a:pt x="289891" y="94431"/>
                      <a:pt x="282531" y="97149"/>
                      <a:pt x="277793" y="102183"/>
                    </a:cubicBezTo>
                    <a:cubicBezTo>
                      <a:pt x="272954" y="107317"/>
                      <a:pt x="270534" y="114163"/>
                      <a:pt x="270534" y="122922"/>
                    </a:cubicBezTo>
                    <a:cubicBezTo>
                      <a:pt x="270534" y="132586"/>
                      <a:pt x="274163" y="140137"/>
                      <a:pt x="281322" y="145674"/>
                    </a:cubicBezTo>
                    <a:cubicBezTo>
                      <a:pt x="285354" y="148795"/>
                      <a:pt x="291504" y="151613"/>
                      <a:pt x="299872" y="154231"/>
                    </a:cubicBezTo>
                    <a:close/>
                    <a:moveTo>
                      <a:pt x="316407" y="42585"/>
                    </a:moveTo>
                    <a:lnTo>
                      <a:pt x="316407" y="56478"/>
                    </a:lnTo>
                    <a:cubicBezTo>
                      <a:pt x="334957" y="57887"/>
                      <a:pt x="349576" y="62518"/>
                      <a:pt x="360061" y="70169"/>
                    </a:cubicBezTo>
                    <a:cubicBezTo>
                      <a:pt x="379318" y="82350"/>
                      <a:pt x="389198" y="102082"/>
                      <a:pt x="389904" y="129465"/>
                    </a:cubicBezTo>
                    <a:lnTo>
                      <a:pt x="344837" y="129465"/>
                    </a:lnTo>
                    <a:cubicBezTo>
                      <a:pt x="344031" y="119297"/>
                      <a:pt x="342317" y="111948"/>
                      <a:pt x="339797" y="107217"/>
                    </a:cubicBezTo>
                    <a:cubicBezTo>
                      <a:pt x="335562" y="99163"/>
                      <a:pt x="327698" y="94733"/>
                      <a:pt x="316407" y="93928"/>
                    </a:cubicBezTo>
                    <a:lnTo>
                      <a:pt x="316407" y="159063"/>
                    </a:lnTo>
                    <a:cubicBezTo>
                      <a:pt x="343527" y="168426"/>
                      <a:pt x="361674" y="176681"/>
                      <a:pt x="371050" y="183829"/>
                    </a:cubicBezTo>
                    <a:cubicBezTo>
                      <a:pt x="386375" y="195809"/>
                      <a:pt x="394037" y="212722"/>
                      <a:pt x="394037" y="234467"/>
                    </a:cubicBezTo>
                    <a:cubicBezTo>
                      <a:pt x="394037" y="263159"/>
                      <a:pt x="383451" y="284099"/>
                      <a:pt x="362380" y="297086"/>
                    </a:cubicBezTo>
                    <a:cubicBezTo>
                      <a:pt x="349475" y="305039"/>
                      <a:pt x="334151" y="309670"/>
                      <a:pt x="316407" y="311079"/>
                    </a:cubicBezTo>
                    <a:lnTo>
                      <a:pt x="316407" y="318328"/>
                    </a:lnTo>
                    <a:cubicBezTo>
                      <a:pt x="388593" y="313697"/>
                      <a:pt x="445959" y="253696"/>
                      <a:pt x="445959" y="180507"/>
                    </a:cubicBezTo>
                    <a:cubicBezTo>
                      <a:pt x="445959" y="107217"/>
                      <a:pt x="388593" y="47316"/>
                      <a:pt x="316407" y="42585"/>
                    </a:cubicBezTo>
                    <a:close/>
                    <a:moveTo>
                      <a:pt x="299872" y="42484"/>
                    </a:moveTo>
                    <a:cubicBezTo>
                      <a:pt x="226980" y="46410"/>
                      <a:pt x="168808" y="106713"/>
                      <a:pt x="168808" y="180507"/>
                    </a:cubicBezTo>
                    <a:cubicBezTo>
                      <a:pt x="168808" y="254199"/>
                      <a:pt x="226980" y="314502"/>
                      <a:pt x="299872" y="318428"/>
                    </a:cubicBezTo>
                    <a:lnTo>
                      <a:pt x="299872" y="311381"/>
                    </a:lnTo>
                    <a:cubicBezTo>
                      <a:pt x="277390" y="308864"/>
                      <a:pt x="260553" y="303931"/>
                      <a:pt x="249564" y="296683"/>
                    </a:cubicBezTo>
                    <a:cubicBezTo>
                      <a:pt x="230005" y="283596"/>
                      <a:pt x="220427" y="261246"/>
                      <a:pt x="220729" y="229635"/>
                    </a:cubicBezTo>
                    <a:lnTo>
                      <a:pt x="266904" y="229635"/>
                    </a:lnTo>
                    <a:cubicBezTo>
                      <a:pt x="268518" y="244031"/>
                      <a:pt x="270736" y="253696"/>
                      <a:pt x="273659" y="258528"/>
                    </a:cubicBezTo>
                    <a:cubicBezTo>
                      <a:pt x="278095" y="266179"/>
                      <a:pt x="286867" y="271112"/>
                      <a:pt x="299872" y="273428"/>
                    </a:cubicBezTo>
                    <a:lnTo>
                      <a:pt x="299872" y="200440"/>
                    </a:lnTo>
                    <a:lnTo>
                      <a:pt x="285959" y="196312"/>
                    </a:lnTo>
                    <a:cubicBezTo>
                      <a:pt x="264182" y="189970"/>
                      <a:pt x="248757" y="181010"/>
                      <a:pt x="239784" y="169634"/>
                    </a:cubicBezTo>
                    <a:cubicBezTo>
                      <a:pt x="230811" y="158258"/>
                      <a:pt x="226375" y="144466"/>
                      <a:pt x="226375" y="128459"/>
                    </a:cubicBezTo>
                    <a:cubicBezTo>
                      <a:pt x="226375" y="117787"/>
                      <a:pt x="228089" y="108223"/>
                      <a:pt x="231618" y="99566"/>
                    </a:cubicBezTo>
                    <a:cubicBezTo>
                      <a:pt x="235046" y="90908"/>
                      <a:pt x="239986" y="83357"/>
                      <a:pt x="246237" y="77115"/>
                    </a:cubicBezTo>
                    <a:cubicBezTo>
                      <a:pt x="254302" y="69062"/>
                      <a:pt x="263376" y="63424"/>
                      <a:pt x="273256" y="60404"/>
                    </a:cubicBezTo>
                    <a:cubicBezTo>
                      <a:pt x="279406" y="58390"/>
                      <a:pt x="288177" y="56981"/>
                      <a:pt x="299872" y="56075"/>
                    </a:cubicBezTo>
                    <a:close/>
                    <a:moveTo>
                      <a:pt x="307333" y="0"/>
                    </a:moveTo>
                    <a:cubicBezTo>
                      <a:pt x="407043" y="0"/>
                      <a:pt x="488101" y="80941"/>
                      <a:pt x="488101" y="180507"/>
                    </a:cubicBezTo>
                    <a:cubicBezTo>
                      <a:pt x="488101" y="279971"/>
                      <a:pt x="407043" y="361013"/>
                      <a:pt x="307333" y="361013"/>
                    </a:cubicBezTo>
                    <a:cubicBezTo>
                      <a:pt x="207724" y="361013"/>
                      <a:pt x="126665" y="279971"/>
                      <a:pt x="126665" y="180507"/>
                    </a:cubicBezTo>
                    <a:cubicBezTo>
                      <a:pt x="126665" y="80941"/>
                      <a:pt x="207724" y="0"/>
                      <a:pt x="307333" y="0"/>
                    </a:cubicBezTo>
                    <a:close/>
                  </a:path>
                </a:pathLst>
              </a:custGeom>
              <a:solidFill>
                <a:schemeClr val="bg1"/>
              </a:solidFill>
              <a:ln>
                <a:noFill/>
              </a:ln>
            </p:spPr>
            <p:txBody>
              <a:bodyPr vert="horz" wrap="square" lIns="91440" tIns="45720" rIns="91440" bIns="45720" numCol="1" anchor="t" anchorCtr="0" compatLnSpc="1">
                <a:normAutofit fontScale="25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endParaRPr lang="en-US" sz="7200"/>
              </a:p>
            </p:txBody>
          </p:sp>
        </p:grpSp>
        <p:grpSp>
          <p:nvGrpSpPr>
            <p:cNvPr id="14" name="íṣ1ïdè"/>
            <p:cNvGrpSpPr/>
            <p:nvPr/>
          </p:nvGrpSpPr>
          <p:grpSpPr>
            <a:xfrm>
              <a:off x="9151898" y="3830657"/>
              <a:ext cx="431906" cy="431906"/>
              <a:chOff x="6710570" y="2250090"/>
              <a:chExt cx="648072" cy="648072"/>
            </a:xfrm>
          </p:grpSpPr>
          <p:sp>
            <p:nvSpPr>
              <p:cNvPr id="24" name="işļíḑé"/>
              <p:cNvSpPr/>
              <p:nvPr/>
            </p:nvSpPr>
            <p:spPr>
              <a:xfrm>
                <a:off x="6710570" y="2250090"/>
                <a:ext cx="648072" cy="648072"/>
              </a:xfrm>
              <a:prstGeom prst="ellipse">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2500" lnSpcReduction="20000"/>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zh-CN" altLang="en-US"/>
              </a:p>
            </p:txBody>
          </p:sp>
          <p:sp>
            <p:nvSpPr>
              <p:cNvPr id="25" name="îs1iďê"/>
              <p:cNvSpPr/>
              <p:nvPr/>
            </p:nvSpPr>
            <p:spPr bwMode="auto">
              <a:xfrm>
                <a:off x="6797772" y="2388122"/>
                <a:ext cx="380293" cy="366291"/>
              </a:xfrm>
              <a:custGeom>
                <a:avLst/>
                <a:gdLst>
                  <a:gd name="T0" fmla="*/ 4096 w 6827"/>
                  <a:gd name="T1" fmla="*/ 4551 h 6827"/>
                  <a:gd name="T2" fmla="*/ 6258 w 6827"/>
                  <a:gd name="T3" fmla="*/ 4096 h 6827"/>
                  <a:gd name="T4" fmla="*/ 2348 w 6827"/>
                  <a:gd name="T5" fmla="*/ 4911 h 6827"/>
                  <a:gd name="T6" fmla="*/ 569 w 6827"/>
                  <a:gd name="T7" fmla="*/ 4551 h 6827"/>
                  <a:gd name="T8" fmla="*/ 569 w 6827"/>
                  <a:gd name="T9" fmla="*/ 3982 h 6827"/>
                  <a:gd name="T10" fmla="*/ 1707 w 6827"/>
                  <a:gd name="T11" fmla="*/ 2503 h 6827"/>
                  <a:gd name="T12" fmla="*/ 3868 w 6827"/>
                  <a:gd name="T13" fmla="*/ 2731 h 6827"/>
                  <a:gd name="T14" fmla="*/ 5827 w 6827"/>
                  <a:gd name="T15" fmla="*/ 2004 h 6827"/>
                  <a:gd name="T16" fmla="*/ 6258 w 6827"/>
                  <a:gd name="T17" fmla="*/ 1820 h 6827"/>
                  <a:gd name="T18" fmla="*/ 4779 w 6827"/>
                  <a:gd name="T19" fmla="*/ 0 h 6827"/>
                  <a:gd name="T20" fmla="*/ 2854 w 6827"/>
                  <a:gd name="T21" fmla="*/ 2381 h 6827"/>
                  <a:gd name="T22" fmla="*/ 1239 w 6827"/>
                  <a:gd name="T23" fmla="*/ 2257 h 6827"/>
                  <a:gd name="T24" fmla="*/ 569 w 6827"/>
                  <a:gd name="T25" fmla="*/ 2844 h 6827"/>
                  <a:gd name="T26" fmla="*/ 569 w 6827"/>
                  <a:gd name="T27" fmla="*/ 2276 h 6827"/>
                  <a:gd name="T28" fmla="*/ 569 w 6827"/>
                  <a:gd name="T29" fmla="*/ 1707 h 6827"/>
                  <a:gd name="T30" fmla="*/ 569 w 6827"/>
                  <a:gd name="T31" fmla="*/ 1138 h 6827"/>
                  <a:gd name="T32" fmla="*/ 569 w 6827"/>
                  <a:gd name="T33" fmla="*/ 569 h 6827"/>
                  <a:gd name="T34" fmla="*/ 341 w 6827"/>
                  <a:gd name="T35" fmla="*/ 0 h 6827"/>
                  <a:gd name="T36" fmla="*/ 114 w 6827"/>
                  <a:gd name="T37" fmla="*/ 569 h 6827"/>
                  <a:gd name="T38" fmla="*/ 114 w 6827"/>
                  <a:gd name="T39" fmla="*/ 1138 h 6827"/>
                  <a:gd name="T40" fmla="*/ 114 w 6827"/>
                  <a:gd name="T41" fmla="*/ 1707 h 6827"/>
                  <a:gd name="T42" fmla="*/ 114 w 6827"/>
                  <a:gd name="T43" fmla="*/ 2276 h 6827"/>
                  <a:gd name="T44" fmla="*/ 114 w 6827"/>
                  <a:gd name="T45" fmla="*/ 2844 h 6827"/>
                  <a:gd name="T46" fmla="*/ 114 w 6827"/>
                  <a:gd name="T47" fmla="*/ 3413 h 6827"/>
                  <a:gd name="T48" fmla="*/ 114 w 6827"/>
                  <a:gd name="T49" fmla="*/ 3982 h 6827"/>
                  <a:gd name="T50" fmla="*/ 114 w 6827"/>
                  <a:gd name="T51" fmla="*/ 4551 h 6827"/>
                  <a:gd name="T52" fmla="*/ 114 w 6827"/>
                  <a:gd name="T53" fmla="*/ 5120 h 6827"/>
                  <a:gd name="T54" fmla="*/ 114 w 6827"/>
                  <a:gd name="T55" fmla="*/ 5689 h 6827"/>
                  <a:gd name="T56" fmla="*/ 114 w 6827"/>
                  <a:gd name="T57" fmla="*/ 6258 h 6827"/>
                  <a:gd name="T58" fmla="*/ 683 w 6827"/>
                  <a:gd name="T59" fmla="*/ 6713 h 6827"/>
                  <a:gd name="T60" fmla="*/ 1252 w 6827"/>
                  <a:gd name="T61" fmla="*/ 6713 h 6827"/>
                  <a:gd name="T62" fmla="*/ 1820 w 6827"/>
                  <a:gd name="T63" fmla="*/ 6713 h 6827"/>
                  <a:gd name="T64" fmla="*/ 2389 w 6827"/>
                  <a:gd name="T65" fmla="*/ 6713 h 6827"/>
                  <a:gd name="T66" fmla="*/ 2958 w 6827"/>
                  <a:gd name="T67" fmla="*/ 6713 h 6827"/>
                  <a:gd name="T68" fmla="*/ 3527 w 6827"/>
                  <a:gd name="T69" fmla="*/ 6713 h 6827"/>
                  <a:gd name="T70" fmla="*/ 4096 w 6827"/>
                  <a:gd name="T71" fmla="*/ 6713 h 6827"/>
                  <a:gd name="T72" fmla="*/ 4665 w 6827"/>
                  <a:gd name="T73" fmla="*/ 6713 h 6827"/>
                  <a:gd name="T74" fmla="*/ 5234 w 6827"/>
                  <a:gd name="T75" fmla="*/ 6713 h 6827"/>
                  <a:gd name="T76" fmla="*/ 5803 w 6827"/>
                  <a:gd name="T77" fmla="*/ 6713 h 6827"/>
                  <a:gd name="T78" fmla="*/ 6371 w 6827"/>
                  <a:gd name="T79" fmla="*/ 6713 h 6827"/>
                  <a:gd name="T80" fmla="*/ 6827 w 6827"/>
                  <a:gd name="T81" fmla="*/ 6485 h 6827"/>
                  <a:gd name="T82" fmla="*/ 6371 w 6827"/>
                  <a:gd name="T83" fmla="*/ 6258 h 6827"/>
                  <a:gd name="T84" fmla="*/ 5803 w 6827"/>
                  <a:gd name="T85" fmla="*/ 6258 h 6827"/>
                  <a:gd name="T86" fmla="*/ 5234 w 6827"/>
                  <a:gd name="T87" fmla="*/ 6258 h 6827"/>
                  <a:gd name="T88" fmla="*/ 4665 w 6827"/>
                  <a:gd name="T89" fmla="*/ 6258 h 6827"/>
                  <a:gd name="T90" fmla="*/ 4096 w 6827"/>
                  <a:gd name="T91" fmla="*/ 6258 h 6827"/>
                  <a:gd name="T92" fmla="*/ 3527 w 6827"/>
                  <a:gd name="T93" fmla="*/ 6258 h 6827"/>
                  <a:gd name="T94" fmla="*/ 2958 w 6827"/>
                  <a:gd name="T95" fmla="*/ 6258 h 6827"/>
                  <a:gd name="T96" fmla="*/ 2389 w 6827"/>
                  <a:gd name="T97" fmla="*/ 6258 h 6827"/>
                  <a:gd name="T98" fmla="*/ 1820 w 6827"/>
                  <a:gd name="T99" fmla="*/ 6258 h 6827"/>
                  <a:gd name="T100" fmla="*/ 1252 w 6827"/>
                  <a:gd name="T101" fmla="*/ 6258 h 6827"/>
                  <a:gd name="T102" fmla="*/ 683 w 6827"/>
                  <a:gd name="T103" fmla="*/ 6258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827" h="6827">
                    <a:moveTo>
                      <a:pt x="1263" y="5234"/>
                    </a:moveTo>
                    <a:cubicBezTo>
                      <a:pt x="1316" y="5493"/>
                      <a:pt x="1546" y="5689"/>
                      <a:pt x="1820" y="5689"/>
                    </a:cubicBezTo>
                    <a:cubicBezTo>
                      <a:pt x="2114" y="5689"/>
                      <a:pt x="2354" y="5464"/>
                      <a:pt x="2383" y="5178"/>
                    </a:cubicBezTo>
                    <a:lnTo>
                      <a:pt x="3568" y="4191"/>
                    </a:lnTo>
                    <a:cubicBezTo>
                      <a:pt x="3652" y="4401"/>
                      <a:pt x="3856" y="4551"/>
                      <a:pt x="4096" y="4551"/>
                    </a:cubicBezTo>
                    <a:cubicBezTo>
                      <a:pt x="4348" y="4551"/>
                      <a:pt x="4560" y="4385"/>
                      <a:pt x="4635" y="4157"/>
                    </a:cubicBezTo>
                    <a:lnTo>
                      <a:pt x="5696" y="4736"/>
                    </a:lnTo>
                    <a:cubicBezTo>
                      <a:pt x="5732" y="5016"/>
                      <a:pt x="5969" y="5234"/>
                      <a:pt x="6258" y="5234"/>
                    </a:cubicBezTo>
                    <a:cubicBezTo>
                      <a:pt x="6571" y="5234"/>
                      <a:pt x="6827" y="4979"/>
                      <a:pt x="6827" y="4665"/>
                    </a:cubicBezTo>
                    <a:cubicBezTo>
                      <a:pt x="6827" y="4351"/>
                      <a:pt x="6571" y="4096"/>
                      <a:pt x="6258" y="4096"/>
                    </a:cubicBezTo>
                    <a:cubicBezTo>
                      <a:pt x="6006" y="4096"/>
                      <a:pt x="5794" y="4262"/>
                      <a:pt x="5719" y="4490"/>
                    </a:cubicBezTo>
                    <a:lnTo>
                      <a:pt x="4658" y="3911"/>
                    </a:lnTo>
                    <a:cubicBezTo>
                      <a:pt x="4622" y="3631"/>
                      <a:pt x="4385" y="3413"/>
                      <a:pt x="4096" y="3413"/>
                    </a:cubicBezTo>
                    <a:cubicBezTo>
                      <a:pt x="3802" y="3413"/>
                      <a:pt x="3563" y="3638"/>
                      <a:pt x="3533" y="3924"/>
                    </a:cubicBezTo>
                    <a:lnTo>
                      <a:pt x="2348" y="4911"/>
                    </a:lnTo>
                    <a:cubicBezTo>
                      <a:pt x="2265" y="4701"/>
                      <a:pt x="2060" y="4551"/>
                      <a:pt x="1820" y="4551"/>
                    </a:cubicBezTo>
                    <a:cubicBezTo>
                      <a:pt x="1546" y="4551"/>
                      <a:pt x="1316" y="4747"/>
                      <a:pt x="1263" y="5006"/>
                    </a:cubicBezTo>
                    <a:lnTo>
                      <a:pt x="455" y="5006"/>
                    </a:lnTo>
                    <a:lnTo>
                      <a:pt x="455" y="4551"/>
                    </a:lnTo>
                    <a:lnTo>
                      <a:pt x="569" y="4551"/>
                    </a:lnTo>
                    <a:cubicBezTo>
                      <a:pt x="632" y="4551"/>
                      <a:pt x="683" y="4500"/>
                      <a:pt x="683" y="4437"/>
                    </a:cubicBezTo>
                    <a:cubicBezTo>
                      <a:pt x="683" y="4374"/>
                      <a:pt x="632" y="4324"/>
                      <a:pt x="569" y="4324"/>
                    </a:cubicBezTo>
                    <a:lnTo>
                      <a:pt x="455" y="4324"/>
                    </a:lnTo>
                    <a:lnTo>
                      <a:pt x="455" y="3982"/>
                    </a:lnTo>
                    <a:lnTo>
                      <a:pt x="569" y="3982"/>
                    </a:lnTo>
                    <a:cubicBezTo>
                      <a:pt x="632" y="3982"/>
                      <a:pt x="683" y="3931"/>
                      <a:pt x="683" y="3868"/>
                    </a:cubicBezTo>
                    <a:cubicBezTo>
                      <a:pt x="683" y="3806"/>
                      <a:pt x="632" y="3755"/>
                      <a:pt x="569" y="3755"/>
                    </a:cubicBezTo>
                    <a:lnTo>
                      <a:pt x="480" y="3755"/>
                    </a:lnTo>
                    <a:lnTo>
                      <a:pt x="1407" y="2416"/>
                    </a:lnTo>
                    <a:cubicBezTo>
                      <a:pt x="1494" y="2470"/>
                      <a:pt x="1596" y="2503"/>
                      <a:pt x="1707" y="2503"/>
                    </a:cubicBezTo>
                    <a:cubicBezTo>
                      <a:pt x="1888" y="2503"/>
                      <a:pt x="2048" y="2416"/>
                      <a:pt x="2152" y="2284"/>
                    </a:cubicBezTo>
                    <a:lnTo>
                      <a:pt x="2752" y="2584"/>
                    </a:lnTo>
                    <a:cubicBezTo>
                      <a:pt x="2740" y="2631"/>
                      <a:pt x="2731" y="2680"/>
                      <a:pt x="2731" y="2731"/>
                    </a:cubicBezTo>
                    <a:cubicBezTo>
                      <a:pt x="2731" y="3044"/>
                      <a:pt x="2986" y="3300"/>
                      <a:pt x="3300" y="3300"/>
                    </a:cubicBezTo>
                    <a:cubicBezTo>
                      <a:pt x="3613" y="3300"/>
                      <a:pt x="3868" y="3044"/>
                      <a:pt x="3868" y="2731"/>
                    </a:cubicBezTo>
                    <a:cubicBezTo>
                      <a:pt x="3868" y="2608"/>
                      <a:pt x="3829" y="2496"/>
                      <a:pt x="3763" y="2403"/>
                    </a:cubicBezTo>
                    <a:lnTo>
                      <a:pt x="4488" y="1055"/>
                    </a:lnTo>
                    <a:cubicBezTo>
                      <a:pt x="4574" y="1107"/>
                      <a:pt x="4672" y="1138"/>
                      <a:pt x="4779" y="1138"/>
                    </a:cubicBezTo>
                    <a:cubicBezTo>
                      <a:pt x="4891" y="1138"/>
                      <a:pt x="4995" y="1104"/>
                      <a:pt x="5083" y="1048"/>
                    </a:cubicBezTo>
                    <a:lnTo>
                      <a:pt x="5827" y="2004"/>
                    </a:lnTo>
                    <a:cubicBezTo>
                      <a:pt x="5829" y="2007"/>
                      <a:pt x="5833" y="2009"/>
                      <a:pt x="5836" y="2011"/>
                    </a:cubicBezTo>
                    <a:cubicBezTo>
                      <a:pt x="5745" y="2112"/>
                      <a:pt x="5689" y="2244"/>
                      <a:pt x="5689" y="2389"/>
                    </a:cubicBezTo>
                    <a:cubicBezTo>
                      <a:pt x="5689" y="2703"/>
                      <a:pt x="5944" y="2958"/>
                      <a:pt x="6258" y="2958"/>
                    </a:cubicBezTo>
                    <a:cubicBezTo>
                      <a:pt x="6571" y="2958"/>
                      <a:pt x="6827" y="2703"/>
                      <a:pt x="6827" y="2389"/>
                    </a:cubicBezTo>
                    <a:cubicBezTo>
                      <a:pt x="6827" y="2076"/>
                      <a:pt x="6571" y="1820"/>
                      <a:pt x="6258" y="1820"/>
                    </a:cubicBezTo>
                    <a:cubicBezTo>
                      <a:pt x="6170" y="1820"/>
                      <a:pt x="6087" y="1842"/>
                      <a:pt x="6013" y="1878"/>
                    </a:cubicBezTo>
                    <a:cubicBezTo>
                      <a:pt x="6010" y="1874"/>
                      <a:pt x="6010" y="1869"/>
                      <a:pt x="6006" y="1864"/>
                    </a:cubicBezTo>
                    <a:lnTo>
                      <a:pt x="5248" y="890"/>
                    </a:lnTo>
                    <a:cubicBezTo>
                      <a:pt x="5311" y="798"/>
                      <a:pt x="5348" y="688"/>
                      <a:pt x="5348" y="569"/>
                    </a:cubicBezTo>
                    <a:cubicBezTo>
                      <a:pt x="5348" y="255"/>
                      <a:pt x="5092" y="0"/>
                      <a:pt x="4779" y="0"/>
                    </a:cubicBezTo>
                    <a:cubicBezTo>
                      <a:pt x="4465" y="0"/>
                      <a:pt x="4210" y="255"/>
                      <a:pt x="4210" y="569"/>
                    </a:cubicBezTo>
                    <a:cubicBezTo>
                      <a:pt x="4210" y="691"/>
                      <a:pt x="4249" y="804"/>
                      <a:pt x="4315" y="897"/>
                    </a:cubicBezTo>
                    <a:lnTo>
                      <a:pt x="3590" y="2244"/>
                    </a:lnTo>
                    <a:cubicBezTo>
                      <a:pt x="3505" y="2193"/>
                      <a:pt x="3406" y="2162"/>
                      <a:pt x="3300" y="2162"/>
                    </a:cubicBezTo>
                    <a:cubicBezTo>
                      <a:pt x="3118" y="2162"/>
                      <a:pt x="2959" y="2248"/>
                      <a:pt x="2854" y="2381"/>
                    </a:cubicBezTo>
                    <a:lnTo>
                      <a:pt x="2254" y="2081"/>
                    </a:lnTo>
                    <a:cubicBezTo>
                      <a:pt x="2267" y="2034"/>
                      <a:pt x="2276" y="1985"/>
                      <a:pt x="2276" y="1934"/>
                    </a:cubicBezTo>
                    <a:cubicBezTo>
                      <a:pt x="2276" y="1621"/>
                      <a:pt x="2020" y="1365"/>
                      <a:pt x="1707" y="1365"/>
                    </a:cubicBezTo>
                    <a:cubicBezTo>
                      <a:pt x="1393" y="1365"/>
                      <a:pt x="1138" y="1621"/>
                      <a:pt x="1138" y="1934"/>
                    </a:cubicBezTo>
                    <a:cubicBezTo>
                      <a:pt x="1138" y="2054"/>
                      <a:pt x="1176" y="2166"/>
                      <a:pt x="1239" y="2257"/>
                    </a:cubicBezTo>
                    <a:lnTo>
                      <a:pt x="593" y="3191"/>
                    </a:lnTo>
                    <a:cubicBezTo>
                      <a:pt x="585" y="3189"/>
                      <a:pt x="578" y="3186"/>
                      <a:pt x="569" y="3186"/>
                    </a:cubicBezTo>
                    <a:lnTo>
                      <a:pt x="455" y="3186"/>
                    </a:lnTo>
                    <a:lnTo>
                      <a:pt x="455" y="2844"/>
                    </a:lnTo>
                    <a:lnTo>
                      <a:pt x="569" y="2844"/>
                    </a:lnTo>
                    <a:cubicBezTo>
                      <a:pt x="632" y="2844"/>
                      <a:pt x="683" y="2794"/>
                      <a:pt x="683" y="2731"/>
                    </a:cubicBezTo>
                    <a:cubicBezTo>
                      <a:pt x="683" y="2668"/>
                      <a:pt x="632" y="2617"/>
                      <a:pt x="569" y="2617"/>
                    </a:cubicBezTo>
                    <a:lnTo>
                      <a:pt x="455" y="2617"/>
                    </a:lnTo>
                    <a:lnTo>
                      <a:pt x="455" y="2276"/>
                    </a:lnTo>
                    <a:lnTo>
                      <a:pt x="569" y="2276"/>
                    </a:lnTo>
                    <a:cubicBezTo>
                      <a:pt x="632" y="2276"/>
                      <a:pt x="683" y="2225"/>
                      <a:pt x="683" y="2162"/>
                    </a:cubicBezTo>
                    <a:cubicBezTo>
                      <a:pt x="683" y="2099"/>
                      <a:pt x="632" y="2048"/>
                      <a:pt x="569" y="2048"/>
                    </a:cubicBezTo>
                    <a:lnTo>
                      <a:pt x="455" y="2048"/>
                    </a:lnTo>
                    <a:lnTo>
                      <a:pt x="455" y="1707"/>
                    </a:lnTo>
                    <a:lnTo>
                      <a:pt x="569" y="1707"/>
                    </a:lnTo>
                    <a:cubicBezTo>
                      <a:pt x="632" y="1707"/>
                      <a:pt x="683" y="1656"/>
                      <a:pt x="683" y="1593"/>
                    </a:cubicBezTo>
                    <a:cubicBezTo>
                      <a:pt x="683" y="1530"/>
                      <a:pt x="632" y="1479"/>
                      <a:pt x="569" y="1479"/>
                    </a:cubicBezTo>
                    <a:lnTo>
                      <a:pt x="455" y="1479"/>
                    </a:lnTo>
                    <a:lnTo>
                      <a:pt x="455" y="1138"/>
                    </a:lnTo>
                    <a:lnTo>
                      <a:pt x="569" y="1138"/>
                    </a:lnTo>
                    <a:cubicBezTo>
                      <a:pt x="632" y="1138"/>
                      <a:pt x="683" y="1087"/>
                      <a:pt x="683" y="1024"/>
                    </a:cubicBezTo>
                    <a:cubicBezTo>
                      <a:pt x="683" y="961"/>
                      <a:pt x="632" y="910"/>
                      <a:pt x="569" y="910"/>
                    </a:cubicBezTo>
                    <a:lnTo>
                      <a:pt x="455" y="910"/>
                    </a:lnTo>
                    <a:lnTo>
                      <a:pt x="455" y="569"/>
                    </a:lnTo>
                    <a:lnTo>
                      <a:pt x="569" y="569"/>
                    </a:lnTo>
                    <a:cubicBezTo>
                      <a:pt x="632" y="569"/>
                      <a:pt x="683" y="518"/>
                      <a:pt x="683" y="455"/>
                    </a:cubicBezTo>
                    <a:cubicBezTo>
                      <a:pt x="683" y="392"/>
                      <a:pt x="632" y="341"/>
                      <a:pt x="569" y="341"/>
                    </a:cubicBezTo>
                    <a:lnTo>
                      <a:pt x="455" y="341"/>
                    </a:lnTo>
                    <a:lnTo>
                      <a:pt x="455" y="114"/>
                    </a:lnTo>
                    <a:cubicBezTo>
                      <a:pt x="455" y="51"/>
                      <a:pt x="404" y="0"/>
                      <a:pt x="341" y="0"/>
                    </a:cubicBezTo>
                    <a:cubicBezTo>
                      <a:pt x="278" y="0"/>
                      <a:pt x="228" y="51"/>
                      <a:pt x="228" y="114"/>
                    </a:cubicBezTo>
                    <a:lnTo>
                      <a:pt x="228" y="341"/>
                    </a:lnTo>
                    <a:lnTo>
                      <a:pt x="114" y="341"/>
                    </a:lnTo>
                    <a:cubicBezTo>
                      <a:pt x="51" y="341"/>
                      <a:pt x="0" y="392"/>
                      <a:pt x="0" y="455"/>
                    </a:cubicBezTo>
                    <a:cubicBezTo>
                      <a:pt x="0" y="518"/>
                      <a:pt x="51" y="569"/>
                      <a:pt x="114" y="569"/>
                    </a:cubicBezTo>
                    <a:lnTo>
                      <a:pt x="228" y="569"/>
                    </a:lnTo>
                    <a:lnTo>
                      <a:pt x="228" y="910"/>
                    </a:lnTo>
                    <a:lnTo>
                      <a:pt x="114" y="910"/>
                    </a:lnTo>
                    <a:cubicBezTo>
                      <a:pt x="51" y="910"/>
                      <a:pt x="0" y="961"/>
                      <a:pt x="0" y="1024"/>
                    </a:cubicBezTo>
                    <a:cubicBezTo>
                      <a:pt x="0" y="1087"/>
                      <a:pt x="51" y="1138"/>
                      <a:pt x="114" y="1138"/>
                    </a:cubicBezTo>
                    <a:lnTo>
                      <a:pt x="228" y="1138"/>
                    </a:lnTo>
                    <a:lnTo>
                      <a:pt x="228" y="1479"/>
                    </a:lnTo>
                    <a:lnTo>
                      <a:pt x="114" y="1479"/>
                    </a:lnTo>
                    <a:cubicBezTo>
                      <a:pt x="51" y="1479"/>
                      <a:pt x="0" y="1530"/>
                      <a:pt x="0" y="1593"/>
                    </a:cubicBezTo>
                    <a:cubicBezTo>
                      <a:pt x="0" y="1656"/>
                      <a:pt x="51" y="1707"/>
                      <a:pt x="114" y="1707"/>
                    </a:cubicBezTo>
                    <a:lnTo>
                      <a:pt x="228" y="1707"/>
                    </a:lnTo>
                    <a:lnTo>
                      <a:pt x="228" y="2048"/>
                    </a:lnTo>
                    <a:lnTo>
                      <a:pt x="114" y="2048"/>
                    </a:lnTo>
                    <a:cubicBezTo>
                      <a:pt x="51" y="2048"/>
                      <a:pt x="0" y="2099"/>
                      <a:pt x="0" y="2162"/>
                    </a:cubicBezTo>
                    <a:cubicBezTo>
                      <a:pt x="0" y="2225"/>
                      <a:pt x="51" y="2276"/>
                      <a:pt x="114" y="2276"/>
                    </a:cubicBezTo>
                    <a:lnTo>
                      <a:pt x="228" y="2276"/>
                    </a:lnTo>
                    <a:lnTo>
                      <a:pt x="228" y="2617"/>
                    </a:lnTo>
                    <a:lnTo>
                      <a:pt x="114" y="2617"/>
                    </a:lnTo>
                    <a:cubicBezTo>
                      <a:pt x="51" y="2617"/>
                      <a:pt x="0" y="2668"/>
                      <a:pt x="0" y="2731"/>
                    </a:cubicBezTo>
                    <a:cubicBezTo>
                      <a:pt x="0" y="2794"/>
                      <a:pt x="51" y="2844"/>
                      <a:pt x="114" y="2844"/>
                    </a:cubicBezTo>
                    <a:lnTo>
                      <a:pt x="228" y="2844"/>
                    </a:lnTo>
                    <a:lnTo>
                      <a:pt x="228" y="3186"/>
                    </a:lnTo>
                    <a:lnTo>
                      <a:pt x="114" y="3186"/>
                    </a:lnTo>
                    <a:cubicBezTo>
                      <a:pt x="51" y="3186"/>
                      <a:pt x="0" y="3237"/>
                      <a:pt x="0" y="3300"/>
                    </a:cubicBezTo>
                    <a:cubicBezTo>
                      <a:pt x="0" y="3362"/>
                      <a:pt x="51" y="3413"/>
                      <a:pt x="114" y="3413"/>
                    </a:cubicBezTo>
                    <a:lnTo>
                      <a:pt x="228" y="3413"/>
                    </a:lnTo>
                    <a:lnTo>
                      <a:pt x="228" y="3755"/>
                    </a:lnTo>
                    <a:lnTo>
                      <a:pt x="114" y="3755"/>
                    </a:lnTo>
                    <a:cubicBezTo>
                      <a:pt x="51" y="3755"/>
                      <a:pt x="0" y="3806"/>
                      <a:pt x="0" y="3868"/>
                    </a:cubicBezTo>
                    <a:cubicBezTo>
                      <a:pt x="0" y="3931"/>
                      <a:pt x="51" y="3982"/>
                      <a:pt x="114" y="3982"/>
                    </a:cubicBezTo>
                    <a:lnTo>
                      <a:pt x="228" y="3982"/>
                    </a:lnTo>
                    <a:lnTo>
                      <a:pt x="228" y="4324"/>
                    </a:lnTo>
                    <a:lnTo>
                      <a:pt x="114" y="4324"/>
                    </a:lnTo>
                    <a:cubicBezTo>
                      <a:pt x="51" y="4324"/>
                      <a:pt x="0" y="4374"/>
                      <a:pt x="0" y="4437"/>
                    </a:cubicBezTo>
                    <a:cubicBezTo>
                      <a:pt x="0" y="4500"/>
                      <a:pt x="51" y="4551"/>
                      <a:pt x="114" y="4551"/>
                    </a:cubicBezTo>
                    <a:lnTo>
                      <a:pt x="228" y="4551"/>
                    </a:lnTo>
                    <a:lnTo>
                      <a:pt x="228" y="4892"/>
                    </a:lnTo>
                    <a:lnTo>
                      <a:pt x="114" y="4892"/>
                    </a:lnTo>
                    <a:cubicBezTo>
                      <a:pt x="51" y="4892"/>
                      <a:pt x="0" y="4943"/>
                      <a:pt x="0" y="5006"/>
                    </a:cubicBezTo>
                    <a:cubicBezTo>
                      <a:pt x="0" y="5069"/>
                      <a:pt x="51" y="5120"/>
                      <a:pt x="114" y="5120"/>
                    </a:cubicBezTo>
                    <a:lnTo>
                      <a:pt x="228" y="5120"/>
                    </a:lnTo>
                    <a:lnTo>
                      <a:pt x="228" y="5461"/>
                    </a:lnTo>
                    <a:lnTo>
                      <a:pt x="114" y="5461"/>
                    </a:lnTo>
                    <a:cubicBezTo>
                      <a:pt x="51" y="5461"/>
                      <a:pt x="0" y="5512"/>
                      <a:pt x="0" y="5575"/>
                    </a:cubicBezTo>
                    <a:cubicBezTo>
                      <a:pt x="0" y="5638"/>
                      <a:pt x="51" y="5689"/>
                      <a:pt x="114" y="5689"/>
                    </a:cubicBezTo>
                    <a:lnTo>
                      <a:pt x="228" y="5689"/>
                    </a:lnTo>
                    <a:lnTo>
                      <a:pt x="228" y="6030"/>
                    </a:lnTo>
                    <a:lnTo>
                      <a:pt x="114" y="6030"/>
                    </a:lnTo>
                    <a:cubicBezTo>
                      <a:pt x="51" y="6030"/>
                      <a:pt x="0" y="6081"/>
                      <a:pt x="0" y="6144"/>
                    </a:cubicBezTo>
                    <a:cubicBezTo>
                      <a:pt x="0" y="6207"/>
                      <a:pt x="51" y="6258"/>
                      <a:pt x="114" y="6258"/>
                    </a:cubicBezTo>
                    <a:lnTo>
                      <a:pt x="228" y="6258"/>
                    </a:lnTo>
                    <a:lnTo>
                      <a:pt x="228" y="6485"/>
                    </a:lnTo>
                    <a:cubicBezTo>
                      <a:pt x="228" y="6548"/>
                      <a:pt x="278" y="6599"/>
                      <a:pt x="341" y="6599"/>
                    </a:cubicBezTo>
                    <a:lnTo>
                      <a:pt x="683" y="6599"/>
                    </a:lnTo>
                    <a:lnTo>
                      <a:pt x="683" y="6713"/>
                    </a:lnTo>
                    <a:cubicBezTo>
                      <a:pt x="683" y="6776"/>
                      <a:pt x="734" y="6827"/>
                      <a:pt x="796" y="6827"/>
                    </a:cubicBezTo>
                    <a:cubicBezTo>
                      <a:pt x="859" y="6827"/>
                      <a:pt x="910" y="6776"/>
                      <a:pt x="910" y="6713"/>
                    </a:cubicBezTo>
                    <a:lnTo>
                      <a:pt x="910" y="6599"/>
                    </a:lnTo>
                    <a:lnTo>
                      <a:pt x="1252" y="6599"/>
                    </a:lnTo>
                    <a:lnTo>
                      <a:pt x="1252" y="6713"/>
                    </a:lnTo>
                    <a:cubicBezTo>
                      <a:pt x="1252" y="6776"/>
                      <a:pt x="1302" y="6827"/>
                      <a:pt x="1365" y="6827"/>
                    </a:cubicBezTo>
                    <a:cubicBezTo>
                      <a:pt x="1428" y="6827"/>
                      <a:pt x="1479" y="6776"/>
                      <a:pt x="1479" y="6713"/>
                    </a:cubicBezTo>
                    <a:lnTo>
                      <a:pt x="1479" y="6599"/>
                    </a:lnTo>
                    <a:lnTo>
                      <a:pt x="1820" y="6599"/>
                    </a:lnTo>
                    <a:lnTo>
                      <a:pt x="1820" y="6713"/>
                    </a:lnTo>
                    <a:cubicBezTo>
                      <a:pt x="1820" y="6776"/>
                      <a:pt x="1871" y="6827"/>
                      <a:pt x="1934" y="6827"/>
                    </a:cubicBezTo>
                    <a:cubicBezTo>
                      <a:pt x="1997" y="6827"/>
                      <a:pt x="2048" y="6776"/>
                      <a:pt x="2048" y="6713"/>
                    </a:cubicBezTo>
                    <a:lnTo>
                      <a:pt x="2048" y="6599"/>
                    </a:lnTo>
                    <a:lnTo>
                      <a:pt x="2389" y="6599"/>
                    </a:lnTo>
                    <a:lnTo>
                      <a:pt x="2389" y="6713"/>
                    </a:lnTo>
                    <a:cubicBezTo>
                      <a:pt x="2389" y="6776"/>
                      <a:pt x="2440" y="6827"/>
                      <a:pt x="2503" y="6827"/>
                    </a:cubicBezTo>
                    <a:cubicBezTo>
                      <a:pt x="2566" y="6827"/>
                      <a:pt x="2617" y="6776"/>
                      <a:pt x="2617" y="6713"/>
                    </a:cubicBezTo>
                    <a:lnTo>
                      <a:pt x="2617" y="6599"/>
                    </a:lnTo>
                    <a:lnTo>
                      <a:pt x="2958" y="6599"/>
                    </a:lnTo>
                    <a:lnTo>
                      <a:pt x="2958" y="6713"/>
                    </a:lnTo>
                    <a:cubicBezTo>
                      <a:pt x="2958" y="6776"/>
                      <a:pt x="3009" y="6827"/>
                      <a:pt x="3072" y="6827"/>
                    </a:cubicBezTo>
                    <a:cubicBezTo>
                      <a:pt x="3135" y="6827"/>
                      <a:pt x="3186" y="6776"/>
                      <a:pt x="3186" y="6713"/>
                    </a:cubicBezTo>
                    <a:lnTo>
                      <a:pt x="3186" y="6599"/>
                    </a:lnTo>
                    <a:lnTo>
                      <a:pt x="3527" y="6599"/>
                    </a:lnTo>
                    <a:lnTo>
                      <a:pt x="3527" y="6713"/>
                    </a:lnTo>
                    <a:cubicBezTo>
                      <a:pt x="3527" y="6776"/>
                      <a:pt x="3578" y="6827"/>
                      <a:pt x="3641" y="6827"/>
                    </a:cubicBezTo>
                    <a:cubicBezTo>
                      <a:pt x="3704" y="6827"/>
                      <a:pt x="3755" y="6776"/>
                      <a:pt x="3755" y="6713"/>
                    </a:cubicBezTo>
                    <a:lnTo>
                      <a:pt x="3755" y="6599"/>
                    </a:lnTo>
                    <a:lnTo>
                      <a:pt x="4096" y="6599"/>
                    </a:lnTo>
                    <a:lnTo>
                      <a:pt x="4096" y="6713"/>
                    </a:lnTo>
                    <a:cubicBezTo>
                      <a:pt x="4096" y="6776"/>
                      <a:pt x="4147" y="6827"/>
                      <a:pt x="4210" y="6827"/>
                    </a:cubicBezTo>
                    <a:cubicBezTo>
                      <a:pt x="4273" y="6827"/>
                      <a:pt x="4323" y="6776"/>
                      <a:pt x="4323" y="6713"/>
                    </a:cubicBezTo>
                    <a:lnTo>
                      <a:pt x="4323" y="6599"/>
                    </a:lnTo>
                    <a:lnTo>
                      <a:pt x="4665" y="6599"/>
                    </a:lnTo>
                    <a:lnTo>
                      <a:pt x="4665" y="6713"/>
                    </a:lnTo>
                    <a:cubicBezTo>
                      <a:pt x="4665" y="6776"/>
                      <a:pt x="4716" y="6827"/>
                      <a:pt x="4779" y="6827"/>
                    </a:cubicBezTo>
                    <a:cubicBezTo>
                      <a:pt x="4842" y="6827"/>
                      <a:pt x="4892" y="6776"/>
                      <a:pt x="4892" y="6713"/>
                    </a:cubicBezTo>
                    <a:lnTo>
                      <a:pt x="4892" y="6599"/>
                    </a:lnTo>
                    <a:lnTo>
                      <a:pt x="5234" y="6599"/>
                    </a:lnTo>
                    <a:lnTo>
                      <a:pt x="5234" y="6713"/>
                    </a:lnTo>
                    <a:cubicBezTo>
                      <a:pt x="5234" y="6776"/>
                      <a:pt x="5285" y="6827"/>
                      <a:pt x="5347" y="6827"/>
                    </a:cubicBezTo>
                    <a:cubicBezTo>
                      <a:pt x="5410" y="6827"/>
                      <a:pt x="5461" y="6776"/>
                      <a:pt x="5461" y="6713"/>
                    </a:cubicBezTo>
                    <a:lnTo>
                      <a:pt x="5461" y="6599"/>
                    </a:lnTo>
                    <a:lnTo>
                      <a:pt x="5803" y="6599"/>
                    </a:lnTo>
                    <a:lnTo>
                      <a:pt x="5803" y="6713"/>
                    </a:lnTo>
                    <a:cubicBezTo>
                      <a:pt x="5803" y="6776"/>
                      <a:pt x="5853" y="6827"/>
                      <a:pt x="5916" y="6827"/>
                    </a:cubicBezTo>
                    <a:cubicBezTo>
                      <a:pt x="5979" y="6827"/>
                      <a:pt x="6030" y="6776"/>
                      <a:pt x="6030" y="6713"/>
                    </a:cubicBezTo>
                    <a:lnTo>
                      <a:pt x="6030" y="6599"/>
                    </a:lnTo>
                    <a:lnTo>
                      <a:pt x="6371" y="6599"/>
                    </a:lnTo>
                    <a:lnTo>
                      <a:pt x="6371" y="6713"/>
                    </a:lnTo>
                    <a:cubicBezTo>
                      <a:pt x="6371" y="6776"/>
                      <a:pt x="6422" y="6827"/>
                      <a:pt x="6485" y="6827"/>
                    </a:cubicBezTo>
                    <a:cubicBezTo>
                      <a:pt x="6548" y="6827"/>
                      <a:pt x="6599" y="6776"/>
                      <a:pt x="6599" y="6713"/>
                    </a:cubicBezTo>
                    <a:lnTo>
                      <a:pt x="6599" y="6599"/>
                    </a:lnTo>
                    <a:lnTo>
                      <a:pt x="6713" y="6599"/>
                    </a:lnTo>
                    <a:cubicBezTo>
                      <a:pt x="6776" y="6599"/>
                      <a:pt x="6827" y="6548"/>
                      <a:pt x="6827" y="6485"/>
                    </a:cubicBezTo>
                    <a:cubicBezTo>
                      <a:pt x="6827" y="6422"/>
                      <a:pt x="6776" y="6372"/>
                      <a:pt x="6713" y="6372"/>
                    </a:cubicBezTo>
                    <a:lnTo>
                      <a:pt x="6599" y="6372"/>
                    </a:lnTo>
                    <a:lnTo>
                      <a:pt x="6599" y="6258"/>
                    </a:lnTo>
                    <a:cubicBezTo>
                      <a:pt x="6599" y="6195"/>
                      <a:pt x="6548" y="6144"/>
                      <a:pt x="6485" y="6144"/>
                    </a:cubicBezTo>
                    <a:cubicBezTo>
                      <a:pt x="6422" y="6144"/>
                      <a:pt x="6371" y="6195"/>
                      <a:pt x="6371" y="6258"/>
                    </a:cubicBezTo>
                    <a:lnTo>
                      <a:pt x="6371" y="6372"/>
                    </a:lnTo>
                    <a:lnTo>
                      <a:pt x="6030" y="6372"/>
                    </a:lnTo>
                    <a:lnTo>
                      <a:pt x="6030" y="6258"/>
                    </a:lnTo>
                    <a:cubicBezTo>
                      <a:pt x="6030" y="6195"/>
                      <a:pt x="5979" y="6144"/>
                      <a:pt x="5916" y="6144"/>
                    </a:cubicBezTo>
                    <a:cubicBezTo>
                      <a:pt x="5853" y="6144"/>
                      <a:pt x="5803" y="6195"/>
                      <a:pt x="5803" y="6258"/>
                    </a:cubicBezTo>
                    <a:lnTo>
                      <a:pt x="5803" y="6372"/>
                    </a:lnTo>
                    <a:lnTo>
                      <a:pt x="5461" y="6372"/>
                    </a:lnTo>
                    <a:lnTo>
                      <a:pt x="5461" y="6258"/>
                    </a:lnTo>
                    <a:cubicBezTo>
                      <a:pt x="5461" y="6195"/>
                      <a:pt x="5410" y="6144"/>
                      <a:pt x="5347" y="6144"/>
                    </a:cubicBezTo>
                    <a:cubicBezTo>
                      <a:pt x="5285" y="6144"/>
                      <a:pt x="5234" y="6195"/>
                      <a:pt x="5234" y="6258"/>
                    </a:cubicBezTo>
                    <a:lnTo>
                      <a:pt x="5234" y="6372"/>
                    </a:lnTo>
                    <a:lnTo>
                      <a:pt x="4892" y="6372"/>
                    </a:lnTo>
                    <a:lnTo>
                      <a:pt x="4892" y="6258"/>
                    </a:lnTo>
                    <a:cubicBezTo>
                      <a:pt x="4892" y="6195"/>
                      <a:pt x="4842" y="6144"/>
                      <a:pt x="4779" y="6144"/>
                    </a:cubicBezTo>
                    <a:cubicBezTo>
                      <a:pt x="4716" y="6144"/>
                      <a:pt x="4665" y="6195"/>
                      <a:pt x="4665" y="6258"/>
                    </a:cubicBezTo>
                    <a:lnTo>
                      <a:pt x="4665" y="6372"/>
                    </a:lnTo>
                    <a:lnTo>
                      <a:pt x="4323" y="6372"/>
                    </a:lnTo>
                    <a:lnTo>
                      <a:pt x="4323" y="6258"/>
                    </a:lnTo>
                    <a:cubicBezTo>
                      <a:pt x="4323" y="6195"/>
                      <a:pt x="4273" y="6144"/>
                      <a:pt x="4210" y="6144"/>
                    </a:cubicBezTo>
                    <a:cubicBezTo>
                      <a:pt x="4147" y="6144"/>
                      <a:pt x="4096" y="6195"/>
                      <a:pt x="4096" y="6258"/>
                    </a:cubicBezTo>
                    <a:lnTo>
                      <a:pt x="4096" y="6372"/>
                    </a:lnTo>
                    <a:lnTo>
                      <a:pt x="3755" y="6372"/>
                    </a:lnTo>
                    <a:lnTo>
                      <a:pt x="3755" y="6258"/>
                    </a:lnTo>
                    <a:cubicBezTo>
                      <a:pt x="3755" y="6195"/>
                      <a:pt x="3704" y="6144"/>
                      <a:pt x="3641" y="6144"/>
                    </a:cubicBezTo>
                    <a:cubicBezTo>
                      <a:pt x="3578" y="6144"/>
                      <a:pt x="3527" y="6195"/>
                      <a:pt x="3527" y="6258"/>
                    </a:cubicBezTo>
                    <a:lnTo>
                      <a:pt x="3527" y="6372"/>
                    </a:lnTo>
                    <a:lnTo>
                      <a:pt x="3186" y="6372"/>
                    </a:lnTo>
                    <a:lnTo>
                      <a:pt x="3186" y="6258"/>
                    </a:lnTo>
                    <a:cubicBezTo>
                      <a:pt x="3186" y="6195"/>
                      <a:pt x="3135" y="6144"/>
                      <a:pt x="3072" y="6144"/>
                    </a:cubicBezTo>
                    <a:cubicBezTo>
                      <a:pt x="3009" y="6144"/>
                      <a:pt x="2958" y="6195"/>
                      <a:pt x="2958" y="6258"/>
                    </a:cubicBezTo>
                    <a:lnTo>
                      <a:pt x="2958" y="6372"/>
                    </a:lnTo>
                    <a:lnTo>
                      <a:pt x="2617" y="6372"/>
                    </a:lnTo>
                    <a:lnTo>
                      <a:pt x="2617" y="6258"/>
                    </a:lnTo>
                    <a:cubicBezTo>
                      <a:pt x="2617" y="6195"/>
                      <a:pt x="2566" y="6144"/>
                      <a:pt x="2503" y="6144"/>
                    </a:cubicBezTo>
                    <a:cubicBezTo>
                      <a:pt x="2440" y="6144"/>
                      <a:pt x="2389" y="6195"/>
                      <a:pt x="2389" y="6258"/>
                    </a:cubicBezTo>
                    <a:lnTo>
                      <a:pt x="2389" y="6372"/>
                    </a:lnTo>
                    <a:lnTo>
                      <a:pt x="2048" y="6372"/>
                    </a:lnTo>
                    <a:lnTo>
                      <a:pt x="2048" y="6258"/>
                    </a:lnTo>
                    <a:cubicBezTo>
                      <a:pt x="2048" y="6195"/>
                      <a:pt x="1997" y="6144"/>
                      <a:pt x="1934" y="6144"/>
                    </a:cubicBezTo>
                    <a:cubicBezTo>
                      <a:pt x="1871" y="6144"/>
                      <a:pt x="1820" y="6195"/>
                      <a:pt x="1820" y="6258"/>
                    </a:cubicBezTo>
                    <a:lnTo>
                      <a:pt x="1820" y="6372"/>
                    </a:lnTo>
                    <a:lnTo>
                      <a:pt x="1479" y="6372"/>
                    </a:lnTo>
                    <a:lnTo>
                      <a:pt x="1479" y="6258"/>
                    </a:lnTo>
                    <a:cubicBezTo>
                      <a:pt x="1479" y="6195"/>
                      <a:pt x="1428" y="6144"/>
                      <a:pt x="1365" y="6144"/>
                    </a:cubicBezTo>
                    <a:cubicBezTo>
                      <a:pt x="1302" y="6144"/>
                      <a:pt x="1252" y="6195"/>
                      <a:pt x="1252" y="6258"/>
                    </a:cubicBezTo>
                    <a:lnTo>
                      <a:pt x="1252" y="6372"/>
                    </a:lnTo>
                    <a:lnTo>
                      <a:pt x="910" y="6372"/>
                    </a:lnTo>
                    <a:lnTo>
                      <a:pt x="910" y="6258"/>
                    </a:lnTo>
                    <a:cubicBezTo>
                      <a:pt x="910" y="6195"/>
                      <a:pt x="859" y="6144"/>
                      <a:pt x="796" y="6144"/>
                    </a:cubicBezTo>
                    <a:cubicBezTo>
                      <a:pt x="734" y="6144"/>
                      <a:pt x="683" y="6195"/>
                      <a:pt x="683" y="6258"/>
                    </a:cubicBezTo>
                    <a:lnTo>
                      <a:pt x="683" y="6372"/>
                    </a:lnTo>
                    <a:lnTo>
                      <a:pt x="455" y="6372"/>
                    </a:lnTo>
                    <a:lnTo>
                      <a:pt x="455" y="5234"/>
                    </a:lnTo>
                    <a:lnTo>
                      <a:pt x="1263" y="5234"/>
                    </a:lnTo>
                    <a:close/>
                  </a:path>
                </a:pathLst>
              </a:custGeom>
              <a:solidFill>
                <a:schemeClr val="bg1"/>
              </a:solidFill>
              <a:ln>
                <a:noFill/>
              </a:ln>
            </p:spPr>
            <p:txBody>
              <a:bodyPr vert="horz" wrap="square" lIns="91440" tIns="45720" rIns="91440" bIns="45720" numCol="1" anchor="t" anchorCtr="0" compatLnSpc="1">
                <a:normAutofit fontScale="25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defTabSz="1828165">
                  <a:lnSpc>
                    <a:spcPct val="150000"/>
                  </a:lnSpc>
                </a:pPr>
                <a:endParaRPr lang="en-GB" sz="3600" kern="0" dirty="0">
                  <a:solidFill>
                    <a:sysClr val="windowText" lastClr="000000"/>
                  </a:solidFill>
                </a:endParaRPr>
              </a:p>
            </p:txBody>
          </p:sp>
        </p:grpSp>
        <p:grpSp>
          <p:nvGrpSpPr>
            <p:cNvPr id="15" name="ïSľíďé"/>
            <p:cNvGrpSpPr/>
            <p:nvPr/>
          </p:nvGrpSpPr>
          <p:grpSpPr>
            <a:xfrm>
              <a:off x="7962256" y="3022528"/>
              <a:ext cx="648072" cy="648072"/>
              <a:chOff x="5187415" y="2249137"/>
              <a:chExt cx="648072" cy="648072"/>
            </a:xfrm>
          </p:grpSpPr>
          <p:sp>
            <p:nvSpPr>
              <p:cNvPr id="22" name="íślîďè"/>
              <p:cNvSpPr/>
              <p:nvPr/>
            </p:nvSpPr>
            <p:spPr>
              <a:xfrm>
                <a:off x="5187415" y="2249137"/>
                <a:ext cx="648072" cy="648072"/>
              </a:xfrm>
              <a:prstGeom prst="ellipse">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zh-CN" altLang="en-US" dirty="0"/>
              </a:p>
            </p:txBody>
          </p:sp>
          <p:sp>
            <p:nvSpPr>
              <p:cNvPr id="23" name="iṧ1ïḑè"/>
              <p:cNvSpPr/>
              <p:nvPr/>
            </p:nvSpPr>
            <p:spPr bwMode="auto">
              <a:xfrm>
                <a:off x="5321305" y="2389393"/>
                <a:ext cx="380293" cy="366291"/>
              </a:xfrm>
              <a:custGeom>
                <a:avLst/>
                <a:gdLst>
                  <a:gd name="T0" fmla="*/ 3413 w 6827"/>
                  <a:gd name="T1" fmla="*/ 0 h 5912"/>
                  <a:gd name="T2" fmla="*/ 0 w 6827"/>
                  <a:gd name="T3" fmla="*/ 5912 h 5912"/>
                  <a:gd name="T4" fmla="*/ 6827 w 6827"/>
                  <a:gd name="T5" fmla="*/ 5912 h 5912"/>
                  <a:gd name="T6" fmla="*/ 3413 w 6827"/>
                  <a:gd name="T7" fmla="*/ 0 h 5912"/>
                  <a:gd name="T8" fmla="*/ 3413 w 6827"/>
                  <a:gd name="T9" fmla="*/ 972 h 5912"/>
                  <a:gd name="T10" fmla="*/ 4489 w 6827"/>
                  <a:gd name="T11" fmla="*/ 2835 h 5912"/>
                  <a:gd name="T12" fmla="*/ 2338 w 6827"/>
                  <a:gd name="T13" fmla="*/ 2835 h 5912"/>
                  <a:gd name="T14" fmla="*/ 3413 w 6827"/>
                  <a:gd name="T15" fmla="*/ 972 h 5912"/>
                  <a:gd name="T16" fmla="*/ 842 w 6827"/>
                  <a:gd name="T17" fmla="*/ 5426 h 5912"/>
                  <a:gd name="T18" fmla="*/ 1917 w 6827"/>
                  <a:gd name="T19" fmla="*/ 3564 h 5912"/>
                  <a:gd name="T20" fmla="*/ 2993 w 6827"/>
                  <a:gd name="T21" fmla="*/ 5426 h 5912"/>
                  <a:gd name="T22" fmla="*/ 842 w 6827"/>
                  <a:gd name="T23" fmla="*/ 5426 h 5912"/>
                  <a:gd name="T24" fmla="*/ 2338 w 6827"/>
                  <a:gd name="T25" fmla="*/ 3321 h 5912"/>
                  <a:gd name="T26" fmla="*/ 4489 w 6827"/>
                  <a:gd name="T27" fmla="*/ 3321 h 5912"/>
                  <a:gd name="T28" fmla="*/ 3413 w 6827"/>
                  <a:gd name="T29" fmla="*/ 5183 h 5912"/>
                  <a:gd name="T30" fmla="*/ 2338 w 6827"/>
                  <a:gd name="T31" fmla="*/ 3321 h 5912"/>
                  <a:gd name="T32" fmla="*/ 4910 w 6827"/>
                  <a:gd name="T33" fmla="*/ 3564 h 5912"/>
                  <a:gd name="T34" fmla="*/ 5985 w 6827"/>
                  <a:gd name="T35" fmla="*/ 5426 h 5912"/>
                  <a:gd name="T36" fmla="*/ 3834 w 6827"/>
                  <a:gd name="T37" fmla="*/ 5426 h 5912"/>
                  <a:gd name="T38" fmla="*/ 4910 w 6827"/>
                  <a:gd name="T39" fmla="*/ 3564 h 5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827" h="5912">
                    <a:moveTo>
                      <a:pt x="3413" y="0"/>
                    </a:moveTo>
                    <a:lnTo>
                      <a:pt x="0" y="5912"/>
                    </a:lnTo>
                    <a:lnTo>
                      <a:pt x="6827" y="5912"/>
                    </a:lnTo>
                    <a:lnTo>
                      <a:pt x="3413" y="0"/>
                    </a:lnTo>
                    <a:close/>
                    <a:moveTo>
                      <a:pt x="3413" y="972"/>
                    </a:moveTo>
                    <a:lnTo>
                      <a:pt x="4489" y="2835"/>
                    </a:lnTo>
                    <a:lnTo>
                      <a:pt x="2338" y="2835"/>
                    </a:lnTo>
                    <a:lnTo>
                      <a:pt x="3413" y="972"/>
                    </a:lnTo>
                    <a:close/>
                    <a:moveTo>
                      <a:pt x="842" y="5426"/>
                    </a:moveTo>
                    <a:lnTo>
                      <a:pt x="1917" y="3564"/>
                    </a:lnTo>
                    <a:lnTo>
                      <a:pt x="2993" y="5426"/>
                    </a:lnTo>
                    <a:lnTo>
                      <a:pt x="842" y="5426"/>
                    </a:lnTo>
                    <a:close/>
                    <a:moveTo>
                      <a:pt x="2338" y="3321"/>
                    </a:moveTo>
                    <a:lnTo>
                      <a:pt x="4489" y="3321"/>
                    </a:lnTo>
                    <a:lnTo>
                      <a:pt x="3413" y="5183"/>
                    </a:lnTo>
                    <a:lnTo>
                      <a:pt x="2338" y="3321"/>
                    </a:lnTo>
                    <a:close/>
                    <a:moveTo>
                      <a:pt x="4910" y="3564"/>
                    </a:moveTo>
                    <a:lnTo>
                      <a:pt x="5985" y="5426"/>
                    </a:lnTo>
                    <a:lnTo>
                      <a:pt x="3834" y="5426"/>
                    </a:lnTo>
                    <a:lnTo>
                      <a:pt x="4910" y="3564"/>
                    </a:lnTo>
                    <a:close/>
                  </a:path>
                </a:pathLst>
              </a:custGeom>
              <a:solidFill>
                <a:schemeClr val="bg1"/>
              </a:solidFill>
              <a:ln>
                <a:noFill/>
              </a:ln>
            </p:spPr>
            <p:txBody>
              <a:bodyPr vert="horz" wrap="square" lIns="91440" tIns="45720" rIns="91440" bIns="45720" numCol="1" anchor="t" anchorCtr="0" compatLnSpc="1">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endParaRPr lang="zh-CN" altLang="en-US" dirty="0"/>
              </a:p>
            </p:txBody>
          </p:sp>
        </p:grpSp>
        <p:grpSp>
          <p:nvGrpSpPr>
            <p:cNvPr id="16" name="ïsḻïḋe"/>
            <p:cNvGrpSpPr/>
            <p:nvPr/>
          </p:nvGrpSpPr>
          <p:grpSpPr>
            <a:xfrm>
              <a:off x="6918434" y="3693274"/>
              <a:ext cx="453950" cy="453950"/>
              <a:chOff x="8355215" y="2249137"/>
              <a:chExt cx="648072" cy="648072"/>
            </a:xfrm>
          </p:grpSpPr>
          <p:sp>
            <p:nvSpPr>
              <p:cNvPr id="20" name="íšḷiďe"/>
              <p:cNvSpPr/>
              <p:nvPr/>
            </p:nvSpPr>
            <p:spPr>
              <a:xfrm>
                <a:off x="8355215" y="2249137"/>
                <a:ext cx="648072" cy="648072"/>
              </a:xfrm>
              <a:prstGeom prst="ellipse">
                <a:avLst/>
              </a:prstGeom>
              <a:solidFill>
                <a:schemeClr val="tx1">
                  <a:lumMod val="50000"/>
                  <a:lumOff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2500" lnSpcReduction="20000"/>
              </a:bodyPr>
              <a:lstStyle>
                <a:defPPr>
                  <a:defRPr lang="zh-CN"/>
                </a:defPPr>
                <a:lvl1pPr marL="0" algn="l" defTabSz="913765" rtl="0" eaLnBrk="1" latinLnBrk="0" hangingPunct="1">
                  <a:defRPr sz="1800" kern="1200">
                    <a:solidFill>
                      <a:schemeClr val="lt1"/>
                    </a:solidFill>
                  </a:defRPr>
                </a:lvl1pPr>
                <a:lvl2pPr marL="457200" algn="l" defTabSz="913765" rtl="0" eaLnBrk="1" latinLnBrk="0" hangingPunct="1">
                  <a:defRPr sz="1800" kern="1200">
                    <a:solidFill>
                      <a:schemeClr val="lt1"/>
                    </a:solidFill>
                  </a:defRPr>
                </a:lvl2pPr>
                <a:lvl3pPr marL="914400" algn="l" defTabSz="913765" rtl="0" eaLnBrk="1" latinLnBrk="0" hangingPunct="1">
                  <a:defRPr sz="1800" kern="1200">
                    <a:solidFill>
                      <a:schemeClr val="lt1"/>
                    </a:solidFill>
                  </a:defRPr>
                </a:lvl3pPr>
                <a:lvl4pPr marL="1371600" algn="l" defTabSz="913765" rtl="0" eaLnBrk="1" latinLnBrk="0" hangingPunct="1">
                  <a:defRPr sz="1800" kern="1200">
                    <a:solidFill>
                      <a:schemeClr val="lt1"/>
                    </a:solidFill>
                  </a:defRPr>
                </a:lvl4pPr>
                <a:lvl5pPr marL="1828800" algn="l" defTabSz="913765" rtl="0" eaLnBrk="1" latinLnBrk="0" hangingPunct="1">
                  <a:defRPr sz="1800" kern="1200">
                    <a:solidFill>
                      <a:schemeClr val="lt1"/>
                    </a:solidFill>
                  </a:defRPr>
                </a:lvl5pPr>
                <a:lvl6pPr marL="2286000" algn="l" defTabSz="913765" rtl="0" eaLnBrk="1" latinLnBrk="0" hangingPunct="1">
                  <a:defRPr sz="1800" kern="1200">
                    <a:solidFill>
                      <a:schemeClr val="lt1"/>
                    </a:solidFill>
                  </a:defRPr>
                </a:lvl6pPr>
                <a:lvl7pPr marL="2743200" algn="l" defTabSz="913765" rtl="0" eaLnBrk="1" latinLnBrk="0" hangingPunct="1">
                  <a:defRPr sz="1800" kern="1200">
                    <a:solidFill>
                      <a:schemeClr val="lt1"/>
                    </a:solidFill>
                  </a:defRPr>
                </a:lvl7pPr>
                <a:lvl8pPr marL="3200400" algn="l" defTabSz="913765" rtl="0" eaLnBrk="1" latinLnBrk="0" hangingPunct="1">
                  <a:defRPr sz="1800" kern="1200">
                    <a:solidFill>
                      <a:schemeClr val="lt1"/>
                    </a:solidFill>
                  </a:defRPr>
                </a:lvl8pPr>
                <a:lvl9pPr marL="3657600" algn="l" defTabSz="913765" rtl="0" eaLnBrk="1" latinLnBrk="0" hangingPunct="1">
                  <a:defRPr sz="1800" kern="1200">
                    <a:solidFill>
                      <a:schemeClr val="lt1"/>
                    </a:solidFill>
                  </a:defRPr>
                </a:lvl9pPr>
              </a:lstStyle>
              <a:p>
                <a:pPr algn="ctr"/>
                <a:endParaRPr lang="zh-CN" altLang="en-US"/>
              </a:p>
            </p:txBody>
          </p:sp>
          <p:sp>
            <p:nvSpPr>
              <p:cNvPr id="21" name="íṡľíḋé"/>
              <p:cNvSpPr/>
              <p:nvPr/>
            </p:nvSpPr>
            <p:spPr bwMode="auto">
              <a:xfrm>
                <a:off x="8489105" y="2390028"/>
                <a:ext cx="380293" cy="366291"/>
              </a:xfrm>
              <a:custGeom>
                <a:avLst/>
                <a:gdLst>
                  <a:gd name="connsiteX0" fmla="*/ 0 w 582235"/>
                  <a:gd name="connsiteY0" fmla="*/ 404481 h 606722"/>
                  <a:gd name="connsiteX1" fmla="*/ 101261 w 582235"/>
                  <a:gd name="connsiteY1" fmla="*/ 404481 h 606722"/>
                  <a:gd name="connsiteX2" fmla="*/ 101261 w 582235"/>
                  <a:gd name="connsiteY2" fmla="*/ 606722 h 606722"/>
                  <a:gd name="connsiteX3" fmla="*/ 0 w 582235"/>
                  <a:gd name="connsiteY3" fmla="*/ 606722 h 606722"/>
                  <a:gd name="connsiteX4" fmla="*/ 151927 w 582235"/>
                  <a:gd name="connsiteY4" fmla="*/ 328623 h 606722"/>
                  <a:gd name="connsiteX5" fmla="*/ 253188 w 582235"/>
                  <a:gd name="connsiteY5" fmla="*/ 328623 h 606722"/>
                  <a:gd name="connsiteX6" fmla="*/ 253188 w 582235"/>
                  <a:gd name="connsiteY6" fmla="*/ 606722 h 606722"/>
                  <a:gd name="connsiteX7" fmla="*/ 151927 w 582235"/>
                  <a:gd name="connsiteY7" fmla="*/ 606722 h 606722"/>
                  <a:gd name="connsiteX8" fmla="*/ 303855 w 582235"/>
                  <a:gd name="connsiteY8" fmla="*/ 252766 h 606722"/>
                  <a:gd name="connsiteX9" fmla="*/ 405046 w 582235"/>
                  <a:gd name="connsiteY9" fmla="*/ 252766 h 606722"/>
                  <a:gd name="connsiteX10" fmla="*/ 405046 w 582235"/>
                  <a:gd name="connsiteY10" fmla="*/ 606722 h 606722"/>
                  <a:gd name="connsiteX11" fmla="*/ 303855 w 582235"/>
                  <a:gd name="connsiteY11" fmla="*/ 606722 h 606722"/>
                  <a:gd name="connsiteX12" fmla="*/ 455711 w 582235"/>
                  <a:gd name="connsiteY12" fmla="*/ 202241 h 606722"/>
                  <a:gd name="connsiteX13" fmla="*/ 556972 w 582235"/>
                  <a:gd name="connsiteY13" fmla="*/ 202241 h 606722"/>
                  <a:gd name="connsiteX14" fmla="*/ 556972 w 582235"/>
                  <a:gd name="connsiteY14" fmla="*/ 606722 h 606722"/>
                  <a:gd name="connsiteX15" fmla="*/ 455711 w 582235"/>
                  <a:gd name="connsiteY15" fmla="*/ 606722 h 606722"/>
                  <a:gd name="connsiteX16" fmla="*/ 455697 w 582235"/>
                  <a:gd name="connsiteY16" fmla="*/ 0 h 606722"/>
                  <a:gd name="connsiteX17" fmla="*/ 556785 w 582235"/>
                  <a:gd name="connsiteY17" fmla="*/ 0 h 606722"/>
                  <a:gd name="connsiteX18" fmla="*/ 556874 w 582235"/>
                  <a:gd name="connsiteY18" fmla="*/ 0 h 606722"/>
                  <a:gd name="connsiteX19" fmla="*/ 556963 w 582235"/>
                  <a:gd name="connsiteY19" fmla="*/ 0 h 606722"/>
                  <a:gd name="connsiteX20" fmla="*/ 557675 w 582235"/>
                  <a:gd name="connsiteY20" fmla="*/ 0 h 606722"/>
                  <a:gd name="connsiteX21" fmla="*/ 559366 w 582235"/>
                  <a:gd name="connsiteY21" fmla="*/ 89 h 606722"/>
                  <a:gd name="connsiteX22" fmla="*/ 560611 w 582235"/>
                  <a:gd name="connsiteY22" fmla="*/ 267 h 606722"/>
                  <a:gd name="connsiteX23" fmla="*/ 561857 w 582235"/>
                  <a:gd name="connsiteY23" fmla="*/ 444 h 606722"/>
                  <a:gd name="connsiteX24" fmla="*/ 563192 w 582235"/>
                  <a:gd name="connsiteY24" fmla="*/ 800 h 606722"/>
                  <a:gd name="connsiteX25" fmla="*/ 564171 w 582235"/>
                  <a:gd name="connsiteY25" fmla="*/ 1067 h 606722"/>
                  <a:gd name="connsiteX26" fmla="*/ 565506 w 582235"/>
                  <a:gd name="connsiteY26" fmla="*/ 1511 h 606722"/>
                  <a:gd name="connsiteX27" fmla="*/ 566574 w 582235"/>
                  <a:gd name="connsiteY27" fmla="*/ 1867 h 606722"/>
                  <a:gd name="connsiteX28" fmla="*/ 567730 w 582235"/>
                  <a:gd name="connsiteY28" fmla="*/ 2400 h 606722"/>
                  <a:gd name="connsiteX29" fmla="*/ 568798 w 582235"/>
                  <a:gd name="connsiteY29" fmla="*/ 2933 h 606722"/>
                  <a:gd name="connsiteX30" fmla="*/ 569777 w 582235"/>
                  <a:gd name="connsiteY30" fmla="*/ 3467 h 606722"/>
                  <a:gd name="connsiteX31" fmla="*/ 570934 w 582235"/>
                  <a:gd name="connsiteY31" fmla="*/ 4178 h 606722"/>
                  <a:gd name="connsiteX32" fmla="*/ 571824 w 582235"/>
                  <a:gd name="connsiteY32" fmla="*/ 4800 h 606722"/>
                  <a:gd name="connsiteX33" fmla="*/ 572891 w 582235"/>
                  <a:gd name="connsiteY33" fmla="*/ 5689 h 606722"/>
                  <a:gd name="connsiteX34" fmla="*/ 573781 w 582235"/>
                  <a:gd name="connsiteY34" fmla="*/ 6489 h 606722"/>
                  <a:gd name="connsiteX35" fmla="*/ 574760 w 582235"/>
                  <a:gd name="connsiteY35" fmla="*/ 7289 h 606722"/>
                  <a:gd name="connsiteX36" fmla="*/ 575917 w 582235"/>
                  <a:gd name="connsiteY36" fmla="*/ 8533 h 606722"/>
                  <a:gd name="connsiteX37" fmla="*/ 576451 w 582235"/>
                  <a:gd name="connsiteY37" fmla="*/ 9066 h 606722"/>
                  <a:gd name="connsiteX38" fmla="*/ 576451 w 582235"/>
                  <a:gd name="connsiteY38" fmla="*/ 9155 h 606722"/>
                  <a:gd name="connsiteX39" fmla="*/ 577964 w 582235"/>
                  <a:gd name="connsiteY39" fmla="*/ 11200 h 606722"/>
                  <a:gd name="connsiteX40" fmla="*/ 578053 w 582235"/>
                  <a:gd name="connsiteY40" fmla="*/ 11289 h 606722"/>
                  <a:gd name="connsiteX41" fmla="*/ 579209 w 582235"/>
                  <a:gd name="connsiteY41" fmla="*/ 13244 h 606722"/>
                  <a:gd name="connsiteX42" fmla="*/ 579743 w 582235"/>
                  <a:gd name="connsiteY42" fmla="*/ 14222 h 606722"/>
                  <a:gd name="connsiteX43" fmla="*/ 580277 w 582235"/>
                  <a:gd name="connsiteY43" fmla="*/ 15555 h 606722"/>
                  <a:gd name="connsiteX44" fmla="*/ 580722 w 582235"/>
                  <a:gd name="connsiteY44" fmla="*/ 16711 h 606722"/>
                  <a:gd name="connsiteX45" fmla="*/ 581167 w 582235"/>
                  <a:gd name="connsiteY45" fmla="*/ 17866 h 606722"/>
                  <a:gd name="connsiteX46" fmla="*/ 581523 w 582235"/>
                  <a:gd name="connsiteY46" fmla="*/ 19199 h 606722"/>
                  <a:gd name="connsiteX47" fmla="*/ 581790 w 582235"/>
                  <a:gd name="connsiteY47" fmla="*/ 20266 h 606722"/>
                  <a:gd name="connsiteX48" fmla="*/ 582146 w 582235"/>
                  <a:gd name="connsiteY48" fmla="*/ 22488 h 606722"/>
                  <a:gd name="connsiteX49" fmla="*/ 582146 w 582235"/>
                  <a:gd name="connsiteY49" fmla="*/ 22666 h 606722"/>
                  <a:gd name="connsiteX50" fmla="*/ 582235 w 582235"/>
                  <a:gd name="connsiteY50" fmla="*/ 25244 h 606722"/>
                  <a:gd name="connsiteX51" fmla="*/ 582235 w 582235"/>
                  <a:gd name="connsiteY51" fmla="*/ 126396 h 606722"/>
                  <a:gd name="connsiteX52" fmla="*/ 556963 w 582235"/>
                  <a:gd name="connsiteY52" fmla="*/ 151728 h 606722"/>
                  <a:gd name="connsiteX53" fmla="*/ 531691 w 582235"/>
                  <a:gd name="connsiteY53" fmla="*/ 126396 h 606722"/>
                  <a:gd name="connsiteX54" fmla="*/ 531691 w 582235"/>
                  <a:gd name="connsiteY54" fmla="*/ 79286 h 606722"/>
                  <a:gd name="connsiteX55" fmla="*/ 421260 w 582235"/>
                  <a:gd name="connsiteY55" fmla="*/ 171106 h 606722"/>
                  <a:gd name="connsiteX56" fmla="*/ 385666 w 582235"/>
                  <a:gd name="connsiteY56" fmla="*/ 167906 h 606722"/>
                  <a:gd name="connsiteX57" fmla="*/ 388869 w 582235"/>
                  <a:gd name="connsiteY57" fmla="*/ 132262 h 606722"/>
                  <a:gd name="connsiteX58" fmla="*/ 487020 w 582235"/>
                  <a:gd name="connsiteY58" fmla="*/ 50576 h 606722"/>
                  <a:gd name="connsiteX59" fmla="*/ 455697 w 582235"/>
                  <a:gd name="connsiteY59" fmla="*/ 50576 h 606722"/>
                  <a:gd name="connsiteX60" fmla="*/ 430425 w 582235"/>
                  <a:gd name="connsiteY60" fmla="*/ 25244 h 606722"/>
                  <a:gd name="connsiteX61" fmla="*/ 455697 w 582235"/>
                  <a:gd name="connsiteY61"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82235" h="606722">
                    <a:moveTo>
                      <a:pt x="0" y="404481"/>
                    </a:moveTo>
                    <a:lnTo>
                      <a:pt x="101261" y="404481"/>
                    </a:lnTo>
                    <a:lnTo>
                      <a:pt x="101261" y="606722"/>
                    </a:lnTo>
                    <a:lnTo>
                      <a:pt x="0" y="606722"/>
                    </a:lnTo>
                    <a:close/>
                    <a:moveTo>
                      <a:pt x="151927" y="328623"/>
                    </a:moveTo>
                    <a:lnTo>
                      <a:pt x="253188" y="328623"/>
                    </a:lnTo>
                    <a:lnTo>
                      <a:pt x="253188" y="606722"/>
                    </a:lnTo>
                    <a:lnTo>
                      <a:pt x="151927" y="606722"/>
                    </a:lnTo>
                    <a:close/>
                    <a:moveTo>
                      <a:pt x="303855" y="252766"/>
                    </a:moveTo>
                    <a:lnTo>
                      <a:pt x="405046" y="252766"/>
                    </a:lnTo>
                    <a:lnTo>
                      <a:pt x="405046" y="606722"/>
                    </a:lnTo>
                    <a:lnTo>
                      <a:pt x="303855" y="606722"/>
                    </a:lnTo>
                    <a:close/>
                    <a:moveTo>
                      <a:pt x="455711" y="202241"/>
                    </a:moveTo>
                    <a:lnTo>
                      <a:pt x="556972" y="202241"/>
                    </a:lnTo>
                    <a:lnTo>
                      <a:pt x="556972" y="606722"/>
                    </a:lnTo>
                    <a:lnTo>
                      <a:pt x="455711" y="606722"/>
                    </a:lnTo>
                    <a:close/>
                    <a:moveTo>
                      <a:pt x="455697" y="0"/>
                    </a:moveTo>
                    <a:lnTo>
                      <a:pt x="556785" y="0"/>
                    </a:lnTo>
                    <a:lnTo>
                      <a:pt x="556874" y="0"/>
                    </a:lnTo>
                    <a:lnTo>
                      <a:pt x="556963" y="0"/>
                    </a:lnTo>
                    <a:cubicBezTo>
                      <a:pt x="557230" y="0"/>
                      <a:pt x="557408" y="0"/>
                      <a:pt x="557675" y="0"/>
                    </a:cubicBezTo>
                    <a:cubicBezTo>
                      <a:pt x="558298" y="89"/>
                      <a:pt x="558832" y="89"/>
                      <a:pt x="559366" y="89"/>
                    </a:cubicBezTo>
                    <a:cubicBezTo>
                      <a:pt x="559811" y="178"/>
                      <a:pt x="560256" y="267"/>
                      <a:pt x="560611" y="267"/>
                    </a:cubicBezTo>
                    <a:cubicBezTo>
                      <a:pt x="561056" y="356"/>
                      <a:pt x="561412" y="444"/>
                      <a:pt x="561857" y="444"/>
                    </a:cubicBezTo>
                    <a:cubicBezTo>
                      <a:pt x="562302" y="533"/>
                      <a:pt x="562747" y="711"/>
                      <a:pt x="563192" y="800"/>
                    </a:cubicBezTo>
                    <a:cubicBezTo>
                      <a:pt x="563548" y="889"/>
                      <a:pt x="563904" y="978"/>
                      <a:pt x="564171" y="1067"/>
                    </a:cubicBezTo>
                    <a:cubicBezTo>
                      <a:pt x="564616" y="1156"/>
                      <a:pt x="565061" y="1333"/>
                      <a:pt x="565506" y="1511"/>
                    </a:cubicBezTo>
                    <a:cubicBezTo>
                      <a:pt x="565862" y="1600"/>
                      <a:pt x="566218" y="1778"/>
                      <a:pt x="566574" y="1867"/>
                    </a:cubicBezTo>
                    <a:cubicBezTo>
                      <a:pt x="566929" y="2044"/>
                      <a:pt x="567285" y="2222"/>
                      <a:pt x="567730" y="2400"/>
                    </a:cubicBezTo>
                    <a:cubicBezTo>
                      <a:pt x="568086" y="2578"/>
                      <a:pt x="568442" y="2755"/>
                      <a:pt x="568798" y="2933"/>
                    </a:cubicBezTo>
                    <a:cubicBezTo>
                      <a:pt x="569154" y="3111"/>
                      <a:pt x="569421" y="3289"/>
                      <a:pt x="569777" y="3467"/>
                    </a:cubicBezTo>
                    <a:cubicBezTo>
                      <a:pt x="570133" y="3733"/>
                      <a:pt x="570578" y="4000"/>
                      <a:pt x="570934" y="4178"/>
                    </a:cubicBezTo>
                    <a:cubicBezTo>
                      <a:pt x="571201" y="4444"/>
                      <a:pt x="571557" y="4622"/>
                      <a:pt x="571824" y="4800"/>
                    </a:cubicBezTo>
                    <a:cubicBezTo>
                      <a:pt x="572180" y="5155"/>
                      <a:pt x="572536" y="5422"/>
                      <a:pt x="572891" y="5689"/>
                    </a:cubicBezTo>
                    <a:cubicBezTo>
                      <a:pt x="573247" y="5955"/>
                      <a:pt x="573514" y="6222"/>
                      <a:pt x="573781" y="6489"/>
                    </a:cubicBezTo>
                    <a:cubicBezTo>
                      <a:pt x="574137" y="6755"/>
                      <a:pt x="574493" y="7022"/>
                      <a:pt x="574760" y="7289"/>
                    </a:cubicBezTo>
                    <a:cubicBezTo>
                      <a:pt x="575205" y="7733"/>
                      <a:pt x="575561" y="8178"/>
                      <a:pt x="575917" y="8533"/>
                    </a:cubicBezTo>
                    <a:cubicBezTo>
                      <a:pt x="576095" y="8711"/>
                      <a:pt x="576273" y="8889"/>
                      <a:pt x="576451" y="9066"/>
                    </a:cubicBezTo>
                    <a:cubicBezTo>
                      <a:pt x="576451" y="9155"/>
                      <a:pt x="576451" y="9155"/>
                      <a:pt x="576451" y="9155"/>
                    </a:cubicBezTo>
                    <a:cubicBezTo>
                      <a:pt x="576985" y="9777"/>
                      <a:pt x="577519" y="10489"/>
                      <a:pt x="577964" y="11200"/>
                    </a:cubicBezTo>
                    <a:cubicBezTo>
                      <a:pt x="577964" y="11200"/>
                      <a:pt x="578053" y="11289"/>
                      <a:pt x="578053" y="11289"/>
                    </a:cubicBezTo>
                    <a:cubicBezTo>
                      <a:pt x="578498" y="12000"/>
                      <a:pt x="578854" y="12622"/>
                      <a:pt x="579209" y="13244"/>
                    </a:cubicBezTo>
                    <a:cubicBezTo>
                      <a:pt x="579387" y="13600"/>
                      <a:pt x="579565" y="13955"/>
                      <a:pt x="579743" y="14222"/>
                    </a:cubicBezTo>
                    <a:cubicBezTo>
                      <a:pt x="579921" y="14666"/>
                      <a:pt x="580099" y="15111"/>
                      <a:pt x="580277" y="15555"/>
                    </a:cubicBezTo>
                    <a:cubicBezTo>
                      <a:pt x="580455" y="15911"/>
                      <a:pt x="580633" y="16266"/>
                      <a:pt x="580722" y="16711"/>
                    </a:cubicBezTo>
                    <a:cubicBezTo>
                      <a:pt x="580900" y="17066"/>
                      <a:pt x="581078" y="17422"/>
                      <a:pt x="581167" y="17866"/>
                    </a:cubicBezTo>
                    <a:cubicBezTo>
                      <a:pt x="581256" y="18311"/>
                      <a:pt x="581434" y="18755"/>
                      <a:pt x="581523" y="19199"/>
                    </a:cubicBezTo>
                    <a:cubicBezTo>
                      <a:pt x="581612" y="19555"/>
                      <a:pt x="581701" y="19910"/>
                      <a:pt x="581790" y="20266"/>
                    </a:cubicBezTo>
                    <a:cubicBezTo>
                      <a:pt x="581879" y="20977"/>
                      <a:pt x="582057" y="21777"/>
                      <a:pt x="582146" y="22488"/>
                    </a:cubicBezTo>
                    <a:cubicBezTo>
                      <a:pt x="582146" y="22577"/>
                      <a:pt x="582146" y="22666"/>
                      <a:pt x="582146" y="22666"/>
                    </a:cubicBezTo>
                    <a:cubicBezTo>
                      <a:pt x="582235" y="23555"/>
                      <a:pt x="582235" y="24355"/>
                      <a:pt x="582235" y="25244"/>
                    </a:cubicBezTo>
                    <a:lnTo>
                      <a:pt x="582235" y="126396"/>
                    </a:lnTo>
                    <a:cubicBezTo>
                      <a:pt x="582235" y="140351"/>
                      <a:pt x="570934" y="151728"/>
                      <a:pt x="556963" y="151728"/>
                    </a:cubicBezTo>
                    <a:cubicBezTo>
                      <a:pt x="542992" y="151728"/>
                      <a:pt x="531691" y="140351"/>
                      <a:pt x="531691" y="126396"/>
                    </a:cubicBezTo>
                    <a:lnTo>
                      <a:pt x="531691" y="79286"/>
                    </a:lnTo>
                    <a:lnTo>
                      <a:pt x="421260" y="171106"/>
                    </a:lnTo>
                    <a:cubicBezTo>
                      <a:pt x="410582" y="180083"/>
                      <a:pt x="394564" y="178572"/>
                      <a:pt x="385666" y="167906"/>
                    </a:cubicBezTo>
                    <a:cubicBezTo>
                      <a:pt x="376678" y="157150"/>
                      <a:pt x="378191" y="141240"/>
                      <a:pt x="388869" y="132262"/>
                    </a:cubicBezTo>
                    <a:lnTo>
                      <a:pt x="487020" y="50576"/>
                    </a:lnTo>
                    <a:lnTo>
                      <a:pt x="455697" y="50576"/>
                    </a:lnTo>
                    <a:cubicBezTo>
                      <a:pt x="441727" y="50576"/>
                      <a:pt x="430425" y="39288"/>
                      <a:pt x="430425" y="25244"/>
                    </a:cubicBezTo>
                    <a:cubicBezTo>
                      <a:pt x="430425" y="11289"/>
                      <a:pt x="441727" y="0"/>
                      <a:pt x="455697" y="0"/>
                    </a:cubicBezTo>
                    <a:close/>
                  </a:path>
                </a:pathLst>
              </a:custGeom>
              <a:solidFill>
                <a:schemeClr val="bg1"/>
              </a:solidFill>
              <a:ln>
                <a:noFill/>
              </a:ln>
              <a:effectLst/>
            </p:spPr>
            <p:txBody>
              <a:bodyPr wrap="square" lIns="91440" tIns="45720" rIns="91440" bIns="45720" anchor="ctr">
                <a:normAutofit fontScale="25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fontAlgn="base" hangingPunct="0">
                  <a:spcBef>
                    <a:spcPct val="0"/>
                  </a:spcBef>
                  <a:spcAft>
                    <a:spcPct val="0"/>
                  </a:spcAft>
                </a:pPr>
                <a:endParaRPr lang="zh-CN" altLang="zh-CN" sz="6400">
                  <a:solidFill>
                    <a:srgbClr val="000000"/>
                  </a:solidFill>
                </a:endParaRPr>
              </a:p>
            </p:txBody>
          </p:sp>
        </p:grpSp>
        <p:sp>
          <p:nvSpPr>
            <p:cNvPr id="17" name="ïŝ1îḑé"/>
            <p:cNvSpPr/>
            <p:nvPr/>
          </p:nvSpPr>
          <p:spPr>
            <a:xfrm>
              <a:off x="7557135" y="4329430"/>
              <a:ext cx="1217295" cy="873125"/>
            </a:xfrm>
            <a:prstGeom prst="rect">
              <a:avLst/>
            </a:prstGeom>
            <a:noFill/>
            <a:ln>
              <a:noFill/>
            </a:ln>
            <a:extLst>
              <a:ext uri="{909E8E84-426E-40DD-AFC4-6F175D3DCCD1}">
                <a14:hiddenFill xmlns:a14="http://schemas.microsoft.com/office/drawing/2010/main">
                  <a:solidFill>
                    <a:schemeClr val="bg1"/>
                  </a:solidFill>
                </a14:hiddenFill>
              </a:ext>
            </a:extLst>
          </p:spPr>
          <p:txBody>
            <a:bodyPr wrap="square" lIns="91440" tIns="45720" rIns="91440" bIns="45720">
              <a:noAutofit/>
            </a:bodyPr>
            <a:lstStyle/>
            <a:p>
              <a:pPr algn="ctr"/>
              <a:r>
                <a:rPr lang="en-US" altLang="zh-CN" dirty="0"/>
                <a:t>身心生理功能</a:t>
              </a:r>
              <a:endParaRPr lang="en-US" altLang="zh-CN" dirty="0"/>
            </a:p>
            <a:p>
              <a:pPr algn="ctr"/>
              <a:r>
                <a:rPr lang="zh-CN" altLang="en-US" dirty="0"/>
                <a:t>严重减弱</a:t>
              </a:r>
              <a:endParaRPr lang="zh-CN" altLang="en-US" dirty="0"/>
            </a:p>
          </p:txBody>
        </p:sp>
        <p:sp>
          <p:nvSpPr>
            <p:cNvPr id="18" name="îSlíḍê"/>
            <p:cNvSpPr txBox="1"/>
            <p:nvPr/>
          </p:nvSpPr>
          <p:spPr>
            <a:xfrm>
              <a:off x="485775" y="1664335"/>
              <a:ext cx="5287010" cy="1934845"/>
            </a:xfrm>
            <a:prstGeom prst="rect">
              <a:avLst/>
            </a:prstGeom>
            <a:noFill/>
            <a:ln>
              <a:noFill/>
            </a:ln>
          </p:spPr>
          <p:txBody>
            <a:bodyPr wrap="square" lIns="90000" tIns="46800" rIns="90000" bIns="46800" anchor="b" anchorCtr="0">
              <a:normAutofit fontScale="70000"/>
            </a:bodyPr>
            <a:lstStyle/>
            <a:p>
              <a:pPr>
                <a:buSzPct val="25000"/>
              </a:pPr>
              <a:r>
                <a:rPr lang="zh-CN" sz="3555" b="1" dirty="0"/>
                <a:t>沉迷：</a:t>
              </a:r>
              <a:endParaRPr lang="zh-CN" sz="2000" b="1" dirty="0"/>
            </a:p>
            <a:p>
              <a:pPr>
                <a:buSzPct val="25000"/>
              </a:pPr>
              <a:endParaRPr lang="zh-CN" sz="2000" b="1" dirty="0"/>
            </a:p>
            <a:p>
              <a:pPr>
                <a:buSzPct val="25000"/>
              </a:pPr>
              <a:r>
                <a:rPr sz="2220" dirty="0"/>
                <a:t>一种强烈的生理心理渴求并反复地将其应用于某物，以从而取得心理上的满足感(如兴奋、快感)或者以避免不满足感为其特点的一种精神和行为一种生理上的病理状态</a:t>
              </a:r>
              <a:endParaRPr sz="2220" dirty="0"/>
            </a:p>
          </p:txBody>
        </p:sp>
      </p:grpSp>
      <p:sp>
        <p:nvSpPr>
          <p:cNvPr id="40" name="îSlíḍê"/>
          <p:cNvSpPr txBox="1"/>
          <p:nvPr>
            <p:custDataLst>
              <p:tags r:id="rId2"/>
            </p:custDataLst>
          </p:nvPr>
        </p:nvSpPr>
        <p:spPr>
          <a:xfrm>
            <a:off x="485775" y="4013835"/>
            <a:ext cx="4979670" cy="1355725"/>
          </a:xfrm>
          <a:prstGeom prst="rect">
            <a:avLst/>
          </a:prstGeom>
          <a:noFill/>
          <a:ln>
            <a:noFill/>
          </a:ln>
        </p:spPr>
        <p:txBody>
          <a:bodyPr wrap="square" lIns="90000" tIns="46800" rIns="90000" bIns="46800" anchor="b" anchorCtr="0">
            <a:normAutofit fontScale="90000"/>
          </a:bodyPr>
          <a:p>
            <a:pPr>
              <a:buSzPct val="25000"/>
            </a:pPr>
            <a:r>
              <a:rPr lang="en-US" sz="3200" b="1" dirty="0"/>
              <a:t>格登博格</a:t>
            </a:r>
            <a:r>
              <a:rPr lang="zh-CN" altLang="en-US" sz="3200" b="1" dirty="0"/>
              <a:t>对网络成瘾的定义：</a:t>
            </a:r>
            <a:endParaRPr lang="zh-CN" altLang="en-US" sz="2000" b="1" dirty="0"/>
          </a:p>
          <a:p>
            <a:pPr>
              <a:buSzPct val="25000"/>
            </a:pPr>
            <a:endParaRPr lang="en-US" sz="2000" b="1" dirty="0"/>
          </a:p>
          <a:p>
            <a:pPr>
              <a:buSzPct val="25000"/>
            </a:pPr>
            <a:r>
              <a:rPr lang="en-US" sz="2000" dirty="0"/>
              <a:t>网络成瘾是对一种无法应用网络机制的行为成瘾</a:t>
            </a:r>
            <a:endParaRPr lang="en-US" sz="20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花花世界</a:t>
            </a:r>
            <a:r>
              <a:rPr lang="zh-CN" altLang="en-US" dirty="0"/>
              <a:t>迷人眼！！！</a:t>
            </a:r>
            <a:endParaRPr lang="zh-CN" altLang="en-US" dirty="0"/>
          </a:p>
        </p:txBody>
      </p:sp>
      <p:sp>
        <p:nvSpPr>
          <p:cNvPr id="4" name="灯片编号占位符 3"/>
          <p:cNvSpPr>
            <a:spLocks noGrp="1"/>
          </p:cNvSpPr>
          <p:nvPr>
            <p:ph type="sldNum" sz="quarter" idx="12"/>
          </p:nvPr>
        </p:nvSpPr>
        <p:spPr/>
        <p:txBody>
          <a:bodyPr/>
          <a:lstStyle/>
          <a:p>
            <a:fld id="{5DD3DB80-B894-403A-B48E-6FDC1A72010E}" type="slidenum">
              <a:rPr lang="zh-CN" altLang="en-US" smtClean="0"/>
            </a:fld>
            <a:endParaRPr lang="zh-CN" altLang="en-US"/>
          </a:p>
        </p:txBody>
      </p:sp>
      <p:grpSp>
        <p:nvGrpSpPr>
          <p:cNvPr id="5" name="405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981505" y="1371603"/>
            <a:ext cx="10243212" cy="4498975"/>
            <a:chOff x="981505" y="1371603"/>
            <a:chExt cx="10243212" cy="4498975"/>
          </a:xfrm>
        </p:grpSpPr>
        <p:cxnSp>
          <p:nvCxnSpPr>
            <p:cNvPr id="6" name="直接连接符 5"/>
            <p:cNvCxnSpPr/>
            <p:nvPr/>
          </p:nvCxnSpPr>
          <p:spPr>
            <a:xfrm flipH="1">
              <a:off x="3712807" y="3208247"/>
              <a:ext cx="1225458" cy="0"/>
            </a:xfrm>
            <a:prstGeom prst="line">
              <a:avLst/>
            </a:prstGeom>
            <a:ln w="28575" cmpd="sng">
              <a:solidFill>
                <a:schemeClr val="accent1">
                  <a:lumMod val="40000"/>
                  <a:lumOff val="6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7" name="îślíḓe"/>
            <p:cNvSpPr/>
            <p:nvPr/>
          </p:nvSpPr>
          <p:spPr>
            <a:xfrm>
              <a:off x="1600571" y="2038696"/>
              <a:ext cx="2112235" cy="2112235"/>
            </a:xfrm>
            <a:prstGeom prst="ellipse">
              <a:avLst/>
            </a:prstGeom>
            <a:noFill/>
            <a:ln w="28575" cmpd="sng">
              <a:solidFill>
                <a:schemeClr val="tx2"/>
              </a:solidFill>
              <a:prstDash val="sysDot"/>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dirty="0"/>
            </a:p>
          </p:txBody>
        </p:sp>
        <p:sp>
          <p:nvSpPr>
            <p:cNvPr id="8" name="ísļïḑe"/>
            <p:cNvSpPr/>
            <p:nvPr/>
          </p:nvSpPr>
          <p:spPr>
            <a:xfrm>
              <a:off x="981505" y="2652271"/>
              <a:ext cx="1026188" cy="1026188"/>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1600" kern="0" dirty="0">
                  <a:solidFill>
                    <a:prstClr val="black"/>
                  </a:solidFill>
                </a:rPr>
                <a:t>三观未</a:t>
              </a:r>
              <a:r>
                <a:rPr lang="zh-CN" altLang="en-US" sz="1600" kern="0" dirty="0">
                  <a:solidFill>
                    <a:prstClr val="black"/>
                  </a:solidFill>
                </a:rPr>
                <a:t>建立</a:t>
              </a:r>
              <a:endParaRPr lang="zh-CN" altLang="en-US" sz="1600" kern="0" dirty="0">
                <a:solidFill>
                  <a:prstClr val="black"/>
                </a:solidFill>
              </a:endParaRPr>
            </a:p>
          </p:txBody>
        </p:sp>
        <p:sp>
          <p:nvSpPr>
            <p:cNvPr id="9" name="ïšľîḋè"/>
            <p:cNvSpPr/>
            <p:nvPr/>
          </p:nvSpPr>
          <p:spPr>
            <a:xfrm>
              <a:off x="1974652" y="3554943"/>
              <a:ext cx="1344149" cy="134414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r>
                <a:rPr lang="zh-CN" altLang="en-US" sz="1600" b="1" dirty="0"/>
                <a:t>网络环境</a:t>
              </a:r>
              <a:r>
                <a:rPr lang="zh-CN" altLang="en-US" sz="1600" b="1" dirty="0"/>
                <a:t>娱乐性</a:t>
              </a:r>
              <a:endParaRPr lang="zh-CN" altLang="en-US" sz="1600" b="1" dirty="0"/>
            </a:p>
          </p:txBody>
        </p:sp>
        <p:sp>
          <p:nvSpPr>
            <p:cNvPr id="10" name="iṧḷíďe"/>
            <p:cNvSpPr/>
            <p:nvPr/>
          </p:nvSpPr>
          <p:spPr>
            <a:xfrm>
              <a:off x="3285761" y="2656975"/>
              <a:ext cx="1026188" cy="1026188"/>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1600" kern="0" dirty="0">
                  <a:solidFill>
                    <a:prstClr val="black"/>
                  </a:solidFill>
                </a:rPr>
                <a:t>自制能力</a:t>
              </a:r>
              <a:r>
                <a:rPr lang="zh-CN" altLang="en-US" sz="1600" kern="0" dirty="0">
                  <a:solidFill>
                    <a:prstClr val="black"/>
                  </a:solidFill>
                </a:rPr>
                <a:t>弱</a:t>
              </a:r>
              <a:endParaRPr lang="zh-CN" altLang="en-US" sz="1600" kern="0" dirty="0">
                <a:solidFill>
                  <a:prstClr val="black"/>
                </a:solidFill>
              </a:endParaRPr>
            </a:p>
          </p:txBody>
        </p:sp>
        <p:sp>
          <p:nvSpPr>
            <p:cNvPr id="11" name="î$ḷîďé"/>
            <p:cNvSpPr/>
            <p:nvPr/>
          </p:nvSpPr>
          <p:spPr>
            <a:xfrm>
              <a:off x="1959405" y="1371603"/>
              <a:ext cx="1325245" cy="1344295"/>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r>
                <a:rPr lang="zh-CN" altLang="en-US" sz="1600" b="1" dirty="0"/>
                <a:t>辩是非能力</a:t>
              </a:r>
              <a:r>
                <a:rPr lang="zh-CN" altLang="en-US" sz="1600" b="1" dirty="0"/>
                <a:t>不够</a:t>
              </a:r>
              <a:endParaRPr lang="zh-CN" altLang="en-US" sz="1600" b="1" dirty="0"/>
            </a:p>
          </p:txBody>
        </p:sp>
        <p:sp>
          <p:nvSpPr>
            <p:cNvPr id="12" name="îśḷíḑê"/>
            <p:cNvSpPr/>
            <p:nvPr/>
          </p:nvSpPr>
          <p:spPr>
            <a:xfrm>
              <a:off x="2206677" y="2944394"/>
              <a:ext cx="1004570" cy="351155"/>
            </a:xfrm>
            <a:prstGeom prst="rect">
              <a:avLst/>
            </a:prstGeom>
          </p:spPr>
          <p:txBody>
            <a:bodyPr wrap="none" lIns="121917" tIns="60958" rIns="121917" bIns="60958" anchor="ctr" anchorCtr="1">
              <a:spAutoFit/>
            </a:bodyPr>
            <a:lstStyle/>
            <a:p>
              <a:pPr algn="ctr"/>
              <a:r>
                <a:rPr lang="zh-CN" altLang="en-US" sz="1500" dirty="0"/>
                <a:t>未成年人</a:t>
              </a:r>
              <a:endParaRPr lang="zh-CN" altLang="en-US" sz="1500" dirty="0"/>
            </a:p>
          </p:txBody>
        </p:sp>
        <p:grpSp>
          <p:nvGrpSpPr>
            <p:cNvPr id="13" name="íṧlîďè"/>
            <p:cNvGrpSpPr/>
            <p:nvPr/>
          </p:nvGrpSpPr>
          <p:grpSpPr>
            <a:xfrm>
              <a:off x="7798263" y="1476859"/>
              <a:ext cx="3426454" cy="3523613"/>
              <a:chOff x="7798263" y="1442711"/>
              <a:chExt cx="3426454" cy="3523613"/>
            </a:xfrm>
          </p:grpSpPr>
          <p:sp>
            <p:nvSpPr>
              <p:cNvPr id="17" name="iślîḋê"/>
              <p:cNvSpPr/>
              <p:nvPr/>
            </p:nvSpPr>
            <p:spPr>
              <a:xfrm>
                <a:off x="8447212" y="2038696"/>
                <a:ext cx="2112235" cy="2112235"/>
              </a:xfrm>
              <a:prstGeom prst="ellipse">
                <a:avLst/>
              </a:prstGeom>
              <a:noFill/>
              <a:ln w="28575" cmpd="sng">
                <a:solidFill>
                  <a:schemeClr val="tx2"/>
                </a:solidFill>
                <a:prstDash val="sysDot"/>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dirty="0"/>
              </a:p>
            </p:txBody>
          </p:sp>
          <p:sp>
            <p:nvSpPr>
              <p:cNvPr id="18" name="i$ḷiďé"/>
              <p:cNvSpPr/>
              <p:nvPr/>
            </p:nvSpPr>
            <p:spPr>
              <a:xfrm>
                <a:off x="8817691" y="3622175"/>
                <a:ext cx="1344149" cy="134414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r>
                  <a:rPr lang="zh-CN" altLang="en-US" sz="1600" b="1" dirty="0"/>
                  <a:t>网络环境</a:t>
                </a:r>
                <a:r>
                  <a:rPr lang="zh-CN" altLang="en-US" sz="1600" b="1" dirty="0"/>
                  <a:t>娱乐性</a:t>
                </a:r>
                <a:endParaRPr lang="zh-CN" altLang="en-US" sz="1600" b="1" dirty="0"/>
              </a:p>
            </p:txBody>
          </p:sp>
          <p:sp>
            <p:nvSpPr>
              <p:cNvPr id="19" name="ïṣ1ïďe"/>
              <p:cNvSpPr/>
              <p:nvPr/>
            </p:nvSpPr>
            <p:spPr>
              <a:xfrm>
                <a:off x="7798263" y="2657808"/>
                <a:ext cx="1026188" cy="1026188"/>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1600" kern="0" dirty="0">
                    <a:solidFill>
                      <a:prstClr val="black"/>
                    </a:solidFill>
                  </a:rPr>
                  <a:t>生活压力大</a:t>
                </a:r>
                <a:endParaRPr lang="zh-CN" altLang="en-US" sz="1600" kern="0" dirty="0">
                  <a:solidFill>
                    <a:prstClr val="black"/>
                  </a:solidFill>
                </a:endParaRPr>
              </a:p>
            </p:txBody>
          </p:sp>
          <p:sp>
            <p:nvSpPr>
              <p:cNvPr id="20" name="í$ľiḓè"/>
              <p:cNvSpPr/>
              <p:nvPr/>
            </p:nvSpPr>
            <p:spPr>
              <a:xfrm>
                <a:off x="8807730" y="1442711"/>
                <a:ext cx="1344149" cy="134414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r>
                  <a:rPr lang="zh-CN" altLang="en-US" sz="1600" b="1" dirty="0"/>
                  <a:t>沉迷成本</a:t>
                </a:r>
                <a:r>
                  <a:rPr lang="zh-CN" altLang="en-US" sz="1600" b="1" dirty="0"/>
                  <a:t>低</a:t>
                </a:r>
                <a:endParaRPr lang="zh-CN" altLang="en-US" sz="1600" b="1" dirty="0"/>
              </a:p>
            </p:txBody>
          </p:sp>
          <p:sp>
            <p:nvSpPr>
              <p:cNvPr id="21" name="iṧliḋè"/>
              <p:cNvSpPr/>
              <p:nvPr/>
            </p:nvSpPr>
            <p:spPr>
              <a:xfrm>
                <a:off x="10198529" y="2657808"/>
                <a:ext cx="1026188" cy="1026188"/>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1600" kern="0" dirty="0">
                    <a:solidFill>
                      <a:prstClr val="black"/>
                    </a:solidFill>
                  </a:rPr>
                  <a:t>寻求慰藉</a:t>
                </a:r>
                <a:endParaRPr lang="zh-CN" altLang="en-US" sz="1600" kern="0" dirty="0">
                  <a:solidFill>
                    <a:prstClr val="black"/>
                  </a:solidFill>
                </a:endParaRPr>
              </a:p>
            </p:txBody>
          </p:sp>
          <p:sp>
            <p:nvSpPr>
              <p:cNvPr id="22" name="íṥlîḍê"/>
              <p:cNvSpPr/>
              <p:nvPr/>
            </p:nvSpPr>
            <p:spPr>
              <a:xfrm>
                <a:off x="9096299" y="2980271"/>
                <a:ext cx="814070" cy="351155"/>
              </a:xfrm>
              <a:prstGeom prst="rect">
                <a:avLst/>
              </a:prstGeom>
            </p:spPr>
            <p:txBody>
              <a:bodyPr wrap="none" lIns="121917" tIns="60958" rIns="121917" bIns="60958" anchor="ctr" anchorCtr="1">
                <a:spAutoFit/>
              </a:bodyPr>
              <a:lstStyle/>
              <a:p>
                <a:pPr algn="ctr"/>
                <a:r>
                  <a:rPr lang="zh-CN" altLang="en-US" sz="1500" dirty="0"/>
                  <a:t>成年人</a:t>
                </a:r>
                <a:endParaRPr lang="zh-CN" altLang="en-US" sz="1500" dirty="0"/>
              </a:p>
            </p:txBody>
          </p:sp>
        </p:grpSp>
        <p:sp>
          <p:nvSpPr>
            <p:cNvPr id="14" name="iṡļïḍê"/>
            <p:cNvSpPr/>
            <p:nvPr/>
          </p:nvSpPr>
          <p:spPr>
            <a:xfrm>
              <a:off x="4199685" y="5000628"/>
              <a:ext cx="4064635" cy="869950"/>
            </a:xfrm>
            <a:prstGeom prst="rect">
              <a:avLst/>
            </a:prstGeom>
          </p:spPr>
          <p:txBody>
            <a:bodyPr wrap="square" lIns="91440" tIns="45720" rIns="91440" bIns="45720">
              <a:noAutofit/>
            </a:bodyPr>
            <a:lstStyle/>
            <a:p>
              <a:pPr marL="225425" lvl="0" indent="-225425" algn="ctr" fontAlgn="base">
                <a:lnSpc>
                  <a:spcPct val="150000"/>
                </a:lnSpc>
                <a:spcBef>
                  <a:spcPct val="0"/>
                </a:spcBef>
                <a:spcAft>
                  <a:spcPct val="0"/>
                </a:spcAft>
                <a:defRPr/>
              </a:pPr>
              <a:r>
                <a:rPr lang="zh-CN" altLang="en-US" sz="3200" kern="0" dirty="0"/>
                <a:t>沉迷、猝死、自杀</a:t>
              </a:r>
              <a:endParaRPr lang="zh-CN" altLang="en-US" sz="3200" kern="0" dirty="0"/>
            </a:p>
          </p:txBody>
        </p:sp>
        <p:cxnSp>
          <p:nvCxnSpPr>
            <p:cNvPr id="15" name="直接连接符 14"/>
            <p:cNvCxnSpPr>
              <a:stCxn id="19" idx="2"/>
              <a:endCxn id="16" idx="6"/>
            </p:cNvCxnSpPr>
            <p:nvPr/>
          </p:nvCxnSpPr>
          <p:spPr>
            <a:xfrm flipH="1">
              <a:off x="7242521" y="3205050"/>
              <a:ext cx="555742" cy="3197"/>
            </a:xfrm>
            <a:prstGeom prst="line">
              <a:avLst/>
            </a:prstGeom>
            <a:ln w="28575" cmpd="sng">
              <a:solidFill>
                <a:schemeClr val="accent1">
                  <a:lumMod val="40000"/>
                  <a:lumOff val="6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6" name="íṥliḓe"/>
            <p:cNvSpPr/>
            <p:nvPr/>
          </p:nvSpPr>
          <p:spPr>
            <a:xfrm>
              <a:off x="4938265" y="2056119"/>
              <a:ext cx="2304256" cy="2304256"/>
            </a:xfrm>
            <a:prstGeom prst="donut">
              <a:avLst/>
            </a:prstGeom>
            <a:blipFill>
              <a:blip r:embed="rId2"/>
              <a:stretch>
                <a:fillRect l="-25138" r="-24862"/>
              </a:stretch>
            </a:blip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zh-CN" altLang="en-US" sz="1600" b="1" i="1" dirty="0">
                  <a:solidFill>
                    <a:schemeClr val="tx1"/>
                  </a:solidFill>
                </a:rPr>
                <a:t>病态心理</a:t>
              </a:r>
              <a:endParaRPr lang="zh-CN" altLang="en-US" sz="1600" b="1" i="1" dirty="0">
                <a:solidFill>
                  <a:schemeClr val="tx1"/>
                </a:solidFill>
              </a:endParaRPr>
            </a:p>
          </p:txBody>
        </p:sp>
      </p:grpSp>
      <p:sp>
        <p:nvSpPr>
          <p:cNvPr id="23" name="下箭头 22"/>
          <p:cNvSpPr/>
          <p:nvPr/>
        </p:nvSpPr>
        <p:spPr>
          <a:xfrm>
            <a:off x="5821680" y="4488180"/>
            <a:ext cx="781050" cy="730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TEMPLATE_TOPIC_ID" val="2869567"/>
  <p:tag name="KSO_WM_TEMPLATE_OUTLINE_ID" val="6"/>
  <p:tag name="KSO_WM_TEMPLATE_SCENE_ID" val="1"/>
  <p:tag name="KSO_WM_TEMPLATE_JOB_ID" val="6"/>
  <p:tag name="KSO_WM_TEMPLATE_TOPIC_DEFAULT" val="0"/>
</p:tagLst>
</file>

<file path=ppt/tags/tag10.xml><?xml version="1.0" encoding="utf-8"?>
<p:tagLst xmlns:p="http://schemas.openxmlformats.org/presentationml/2006/main">
  <p:tag name="KSO_WPP_MARK_KEY" val="48c7d839-fd4b-416b-8aaf-5b9794d24aab"/>
  <p:tag name="COMMONDATA" val="eyJoZGlkIjoiYjQyZDk5M2Q2NjEzMzFhM2I0ZDc4ZTAzZmM2NjBjZTMifQ=="/>
</p:tagLst>
</file>

<file path=ppt/tags/tag2.xml><?xml version="1.0" encoding="utf-8"?>
<p:tagLst xmlns:p="http://schemas.openxmlformats.org/presentationml/2006/main">
  <p:tag name="KSO_WM_UNIT_TABLE_BEAUTIFY" val="smartTable{577673d5-1ea5-4b54-b186-92d565ed7846}"/>
  <p:tag name="TABLE_ENDDRAG_ORIGIN_RECT" val="565*326"/>
  <p:tag name="TABLE_ENDDRAG_RECT" val="191*91*565*326"/>
</p:tagLst>
</file>

<file path=ppt/tags/tag3.xml><?xml version="1.0" encoding="utf-8"?>
<p:tagLst xmlns:p="http://schemas.openxmlformats.org/presentationml/2006/main">
  <p:tag name="ISLIDE.DIAGRAM" val="3259"/>
</p:tagLst>
</file>

<file path=ppt/tags/tag4.xml><?xml version="1.0" encoding="utf-8"?>
<p:tagLst xmlns:p="http://schemas.openxmlformats.org/presentationml/2006/main">
  <p:tag name="KSO_WM_MEDIACOVER_FLAG" val="1"/>
  <p:tag name="KSO_WM_UNIT_MEDIACOVER_BTN_STATE" val="1"/>
  <p:tag name="KSO_WM_UNIT_MEDIACOVER_BTNRECT" val="4701*8907*776*776"/>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xml><?xml version="1.0" encoding="utf-8"?>
<p:tagLst xmlns:p="http://schemas.openxmlformats.org/presentationml/2006/main">
  <p:tag name="KSO_WM_UNIT_PLACING_PICTURE_USER_VIEWPORT" val="{&quot;height&quot;:5327,&quot;width&quot;:10287}"/>
</p:tagLst>
</file>

<file path=ppt/tags/tag6.xml><?xml version="1.0" encoding="utf-8"?>
<p:tagLst xmlns:p="http://schemas.openxmlformats.org/presentationml/2006/main">
  <p:tag name="ISLIDE.DIAGRAM" val="120906"/>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ISLIDE.DIAGRAM" val="4055"/>
</p:tagLst>
</file>

<file path=ppt/tags/tag9.xml><?xml version="1.0" encoding="utf-8"?>
<p:tagLst xmlns:p="http://schemas.openxmlformats.org/presentationml/2006/main">
  <p:tag name="ISLIDE.DIAGRAM" val="1179"/>
</p:tagLst>
</file>

<file path=ppt/theme/theme1.xml><?xml version="1.0" encoding="utf-8"?>
<a:theme xmlns:a="http://schemas.openxmlformats.org/drawingml/2006/main" name="主题5">
  <a:themeElements>
    <a:clrScheme name="自定义 31">
      <a:dk1>
        <a:srgbClr val="000000"/>
      </a:dk1>
      <a:lt1>
        <a:srgbClr val="FFFFFF"/>
      </a:lt1>
      <a:dk2>
        <a:srgbClr val="768394"/>
      </a:dk2>
      <a:lt2>
        <a:srgbClr val="F0F0F0"/>
      </a:lt2>
      <a:accent1>
        <a:srgbClr val="1CA39F"/>
      </a:accent1>
      <a:accent2>
        <a:srgbClr val="FCB33A"/>
      </a:accent2>
      <a:accent3>
        <a:srgbClr val="EDBD84"/>
      </a:accent3>
      <a:accent4>
        <a:srgbClr val="968573"/>
      </a:accent4>
      <a:accent5>
        <a:srgbClr val="8B8C7E"/>
      </a:accent5>
      <a:accent6>
        <a:srgbClr val="58555E"/>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31">
    <a:dk1>
      <a:srgbClr val="000000"/>
    </a:dk1>
    <a:lt1>
      <a:srgbClr val="FFFFFF"/>
    </a:lt1>
    <a:dk2>
      <a:srgbClr val="768394"/>
    </a:dk2>
    <a:lt2>
      <a:srgbClr val="F0F0F0"/>
    </a:lt2>
    <a:accent1>
      <a:srgbClr val="1CA39F"/>
    </a:accent1>
    <a:accent2>
      <a:srgbClr val="FCB33A"/>
    </a:accent2>
    <a:accent3>
      <a:srgbClr val="EDBD84"/>
    </a:accent3>
    <a:accent4>
      <a:srgbClr val="968573"/>
    </a:accent4>
    <a:accent5>
      <a:srgbClr val="8B8C7E"/>
    </a:accent5>
    <a:accent6>
      <a:srgbClr val="58555E"/>
    </a:accent6>
    <a:hlink>
      <a:srgbClr val="4276AA"/>
    </a:hlink>
    <a:folHlink>
      <a:srgbClr val="BFBFBF"/>
    </a:folHlink>
  </a:clrScheme>
</a:themeOverride>
</file>

<file path=ppt/theme/themeOverride2.xml><?xml version="1.0" encoding="utf-8"?>
<a:themeOverride xmlns:a="http://schemas.openxmlformats.org/drawingml/2006/main">
  <a:clrScheme name="自定义 31">
    <a:dk1>
      <a:srgbClr val="000000"/>
    </a:dk1>
    <a:lt1>
      <a:srgbClr val="FFFFFF"/>
    </a:lt1>
    <a:dk2>
      <a:srgbClr val="768394"/>
    </a:dk2>
    <a:lt2>
      <a:srgbClr val="F0F0F0"/>
    </a:lt2>
    <a:accent1>
      <a:srgbClr val="1CA39F"/>
    </a:accent1>
    <a:accent2>
      <a:srgbClr val="FCB33A"/>
    </a:accent2>
    <a:accent3>
      <a:srgbClr val="EDBD84"/>
    </a:accent3>
    <a:accent4>
      <a:srgbClr val="968573"/>
    </a:accent4>
    <a:accent5>
      <a:srgbClr val="8B8C7E"/>
    </a:accent5>
    <a:accent6>
      <a:srgbClr val="58555E"/>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0</TotalTime>
  <Words>2481</Words>
  <Application>WPS 演示</Application>
  <PresentationFormat>自定义</PresentationFormat>
  <Paragraphs>316</Paragraphs>
  <Slides>27</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27</vt:i4>
      </vt:variant>
    </vt:vector>
  </HeadingPairs>
  <TitlesOfParts>
    <vt:vector size="43" baseType="lpstr">
      <vt:lpstr>Arial</vt:lpstr>
      <vt:lpstr>宋体</vt:lpstr>
      <vt:lpstr>Wingdings</vt:lpstr>
      <vt:lpstr>Impact</vt:lpstr>
      <vt:lpstr>微软雅黑</vt:lpstr>
      <vt:lpstr>Arial Unicode MS</vt:lpstr>
      <vt:lpstr>等线</vt:lpstr>
      <vt:lpstr>Times New Roman</vt:lpstr>
      <vt:lpstr>思源黑体 Light</vt:lpstr>
      <vt:lpstr>黑体</vt:lpstr>
      <vt:lpstr>Verdana Pro Cond Black</vt:lpstr>
      <vt:lpstr>Verdana</vt:lpstr>
      <vt:lpstr>Segoe UI</vt:lpstr>
      <vt:lpstr>Calibri</vt:lpstr>
      <vt:lpstr>思源黑体-粗体</vt:lpstr>
      <vt:lpstr>主题5</vt:lpstr>
      <vt:lpstr>沉迷网络的哲学思考</vt:lpstr>
      <vt:lpstr>PowerPoint 演示文稿</vt:lpstr>
      <vt:lpstr>PowerPoint 演示文稿</vt:lpstr>
      <vt:lpstr>现状与危害</vt:lpstr>
      <vt:lpstr>PowerPoint 演示文稿</vt:lpstr>
      <vt:lpstr>互联网飞速发展！！！</vt:lpstr>
      <vt:lpstr>互联网飞速发展！！！</vt:lpstr>
      <vt:lpstr>网络成瘾</vt:lpstr>
      <vt:lpstr>花花世界迷人眼！！！</vt:lpstr>
      <vt:lpstr>形成原因</vt:lpstr>
      <vt:lpstr>形成原因</vt:lpstr>
      <vt:lpstr>社会环境因素</vt:lpstr>
      <vt:lpstr>心理因素</vt:lpstr>
      <vt:lpstr>教育因素</vt:lpstr>
      <vt:lpstr>经济因素</vt:lpstr>
      <vt:lpstr>物质利益因素</vt:lpstr>
      <vt:lpstr>形成原因</vt:lpstr>
      <vt:lpstr>如何改变</vt:lpstr>
      <vt:lpstr>PowerPoint 演示文稿</vt:lpstr>
      <vt:lpstr>PowerPoint 演示文稿</vt:lpstr>
      <vt:lpstr>教育方面</vt:lpstr>
      <vt:lpstr>制度方面</vt:lpstr>
      <vt:lpstr>社会方面</vt:lpstr>
      <vt:lpstr>经济方面</vt:lpstr>
      <vt:lpstr>PowerPoint 演示文稿</vt:lpstr>
      <vt:lpstr>个人方面</vt:lpstr>
      <vt:lpstr>Thanks And Your Slogan Here</vt:lpstr>
    </vt:vector>
  </TitlesOfParts>
  <Company>iSlide</Company>
  <LinksUpToDate>false</LinksUpToDate>
  <SharedDoc>false</SharedDoc>
  <HyperlinksChanged>false</HyperlinksChanged>
  <AppVersion>14.0000</AppVersion>
  <Manager>iSlide</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keywords>www.51pptmoban.com</cp:keywords>
  <cp:lastModifiedBy>17103</cp:lastModifiedBy>
  <cp:revision>25</cp:revision>
  <cp:lastPrinted>2017-09-04T16:00:00Z</cp:lastPrinted>
  <dcterms:created xsi:type="dcterms:W3CDTF">2017-09-04T16:00:00Z</dcterms:created>
  <dcterms:modified xsi:type="dcterms:W3CDTF">2023-05-04T11:02:14Z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4539f4c9-f344-4547-9eee-71efb9ec459b</vt:lpwstr>
  </property>
  <property fmtid="{D5CDD505-2E9C-101B-9397-08002B2CF9AE}" pid="3" name="KSORubyTemplateID">
    <vt:lpwstr>2</vt:lpwstr>
  </property>
  <property fmtid="{D5CDD505-2E9C-101B-9397-08002B2CF9AE}" pid="4" name="KSOProductBuildVer">
    <vt:lpwstr>2052-11.1.0.14036</vt:lpwstr>
  </property>
  <property fmtid="{D5CDD505-2E9C-101B-9397-08002B2CF9AE}" pid="5" name="ICV">
    <vt:lpwstr>540C1F2CDF8548738AB73D7D3F75FCC2_12</vt:lpwstr>
  </property>
</Properties>
</file>